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2" r:id="rId1"/>
  </p:sldMasterIdLst>
  <p:notesMasterIdLst>
    <p:notesMasterId r:id="rId22"/>
  </p:notesMasterIdLst>
  <p:sldIdLst>
    <p:sldId id="256" r:id="rId2"/>
    <p:sldId id="266" r:id="rId3"/>
    <p:sldId id="257" r:id="rId4"/>
    <p:sldId id="258" r:id="rId5"/>
    <p:sldId id="259" r:id="rId6"/>
    <p:sldId id="265" r:id="rId7"/>
    <p:sldId id="260" r:id="rId8"/>
    <p:sldId id="261" r:id="rId9"/>
    <p:sldId id="262" r:id="rId10"/>
    <p:sldId id="270" r:id="rId11"/>
    <p:sldId id="268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63" r:id="rId20"/>
    <p:sldId id="264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40B92-A425-47A3-BE2B-CDE1C8729A96}" v="19" dt="2022-12-29T14:48:40.6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24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NGỌC TƯỜNG" userId="aed34042-06d2-4d7c-9f2e-ecc8d1720ff7" providerId="ADAL" clId="{5B3D3A7F-1EB2-4EF8-83B9-831617DD4564}"/>
    <pc:docChg chg="modSld sldOrd">
      <pc:chgData name="LÊ NGỌC TƯỜNG" userId="aed34042-06d2-4d7c-9f2e-ecc8d1720ff7" providerId="ADAL" clId="{5B3D3A7F-1EB2-4EF8-83B9-831617DD4564}" dt="2022-12-09T10:24:52.745" v="1"/>
      <pc:docMkLst>
        <pc:docMk/>
      </pc:docMkLst>
      <pc:sldChg chg="ord">
        <pc:chgData name="LÊ NGỌC TƯỜNG" userId="aed34042-06d2-4d7c-9f2e-ecc8d1720ff7" providerId="ADAL" clId="{5B3D3A7F-1EB2-4EF8-83B9-831617DD4564}" dt="2022-12-09T10:24:52.745" v="1"/>
        <pc:sldMkLst>
          <pc:docMk/>
          <pc:sldMk cId="841047609" sldId="261"/>
        </pc:sldMkLst>
      </pc:sldChg>
    </pc:docChg>
  </pc:docChgLst>
  <pc:docChgLst>
    <pc:chgData name="NGUYỄN TƯ DUY" userId="S::20127484@student.hcmus.edu.vn::8528fd1e-a719-419f-aa0d-ac72cfbfe52c" providerId="AD" clId="Web-{59C25350-7C9D-35A3-AECB-82ED0D3B461F}"/>
    <pc:docChg chg="modSld">
      <pc:chgData name="NGUYỄN TƯ DUY" userId="S::20127484@student.hcmus.edu.vn::8528fd1e-a719-419f-aa0d-ac72cfbfe52c" providerId="AD" clId="Web-{59C25350-7C9D-35A3-AECB-82ED0D3B461F}" dt="2022-12-09T09:12:01.422" v="0" actId="20577"/>
      <pc:docMkLst>
        <pc:docMk/>
      </pc:docMkLst>
      <pc:sldChg chg="modSp">
        <pc:chgData name="NGUYỄN TƯ DUY" userId="S::20127484@student.hcmus.edu.vn::8528fd1e-a719-419f-aa0d-ac72cfbfe52c" providerId="AD" clId="Web-{59C25350-7C9D-35A3-AECB-82ED0D3B461F}" dt="2022-12-09T09:12:01.422" v="0" actId="20577"/>
        <pc:sldMkLst>
          <pc:docMk/>
          <pc:sldMk cId="2307344631" sldId="259"/>
        </pc:sldMkLst>
        <pc:spChg chg="mod">
          <ac:chgData name="NGUYỄN TƯ DUY" userId="S::20127484@student.hcmus.edu.vn::8528fd1e-a719-419f-aa0d-ac72cfbfe52c" providerId="AD" clId="Web-{59C25350-7C9D-35A3-AECB-82ED0D3B461F}" dt="2022-12-09T09:12:01.422" v="0" actId="20577"/>
          <ac:spMkLst>
            <pc:docMk/>
            <pc:sldMk cId="2307344631" sldId="259"/>
            <ac:spMk id="2" creationId="{4781484A-AA14-D201-5684-F7A72E243E57}"/>
          </ac:spMkLst>
        </pc:spChg>
      </pc:sldChg>
    </pc:docChg>
  </pc:docChgLst>
  <pc:docChgLst>
    <pc:chgData name="NGUYỄN TẤN PHÁT" userId="eaad0890-51bb-4ffc-9f24-9ac078815f35" providerId="ADAL" clId="{1D8CEEB9-110E-422A-8727-5C9AD19B9D17}"/>
    <pc:docChg chg="undo custSel addSld delSld modSld">
      <pc:chgData name="NGUYỄN TẤN PHÁT" userId="eaad0890-51bb-4ffc-9f24-9ac078815f35" providerId="ADAL" clId="{1D8CEEB9-110E-422A-8727-5C9AD19B9D17}" dt="2022-12-10T01:16:01.420" v="3713" actId="1035"/>
      <pc:docMkLst>
        <pc:docMk/>
      </pc:docMkLst>
      <pc:sldChg chg="addSp modSp new mod">
        <pc:chgData name="NGUYỄN TẤN PHÁT" userId="eaad0890-51bb-4ffc-9f24-9ac078815f35" providerId="ADAL" clId="{1D8CEEB9-110E-422A-8727-5C9AD19B9D17}" dt="2022-12-09T19:52:33.477" v="3613" actId="14100"/>
        <pc:sldMkLst>
          <pc:docMk/>
          <pc:sldMk cId="4162671767" sldId="256"/>
        </pc:sldMkLst>
        <pc:spChg chg="mod">
          <ac:chgData name="NGUYỄN TẤN PHÁT" userId="eaad0890-51bb-4ffc-9f24-9ac078815f35" providerId="ADAL" clId="{1D8CEEB9-110E-422A-8727-5C9AD19B9D17}" dt="2022-12-07T02:38:31.029" v="184" actId="1076"/>
          <ac:spMkLst>
            <pc:docMk/>
            <pc:sldMk cId="4162671767" sldId="256"/>
            <ac:spMk id="2" creationId="{BD0D4D5C-4ED3-57D0-B10C-5B28AE156D5A}"/>
          </ac:spMkLst>
        </pc:spChg>
        <pc:spChg chg="mod">
          <ac:chgData name="NGUYỄN TẤN PHÁT" userId="eaad0890-51bb-4ffc-9f24-9ac078815f35" providerId="ADAL" clId="{1D8CEEB9-110E-422A-8727-5C9AD19B9D17}" dt="2022-12-09T19:52:33.477" v="3613" actId="14100"/>
          <ac:spMkLst>
            <pc:docMk/>
            <pc:sldMk cId="4162671767" sldId="256"/>
            <ac:spMk id="3" creationId="{5E908FA0-8A3B-06CA-17E9-43547174C300}"/>
          </ac:spMkLst>
        </pc:spChg>
        <pc:picChg chg="add mod">
          <ac:chgData name="NGUYỄN TẤN PHÁT" userId="eaad0890-51bb-4ffc-9f24-9ac078815f35" providerId="ADAL" clId="{1D8CEEB9-110E-422A-8727-5C9AD19B9D17}" dt="2022-12-07T02:43:50.359" v="200" actId="1076"/>
          <ac:picMkLst>
            <pc:docMk/>
            <pc:sldMk cId="4162671767" sldId="256"/>
            <ac:picMk id="1026" creationId="{84174FD9-72A9-7878-8C92-A617AEDA304D}"/>
          </ac:picMkLst>
        </pc:picChg>
        <pc:picChg chg="add mod">
          <ac:chgData name="NGUYỄN TẤN PHÁT" userId="eaad0890-51bb-4ffc-9f24-9ac078815f35" providerId="ADAL" clId="{1D8CEEB9-110E-422A-8727-5C9AD19B9D17}" dt="2022-12-09T19:43:27.197" v="3362" actId="1076"/>
          <ac:picMkLst>
            <pc:docMk/>
            <pc:sldMk cId="4162671767" sldId="256"/>
            <ac:picMk id="1028" creationId="{FC8327C9-BBBC-0EC6-4332-0331D292B3F7}"/>
          </ac:picMkLst>
        </pc:picChg>
      </pc:sldChg>
      <pc:sldChg chg="addSp delSp modSp new mod modNotesTx">
        <pc:chgData name="NGUYỄN TẤN PHÁT" userId="eaad0890-51bb-4ffc-9f24-9ac078815f35" providerId="ADAL" clId="{1D8CEEB9-110E-422A-8727-5C9AD19B9D17}" dt="2022-12-09T10:26:13.822" v="3242" actId="20577"/>
        <pc:sldMkLst>
          <pc:docMk/>
          <pc:sldMk cId="579207952" sldId="257"/>
        </pc:sldMkLst>
        <pc:spChg chg="mod">
          <ac:chgData name="NGUYỄN TẤN PHÁT" userId="eaad0890-51bb-4ffc-9f24-9ac078815f35" providerId="ADAL" clId="{1D8CEEB9-110E-422A-8727-5C9AD19B9D17}" dt="2022-12-07T03:38:53.961" v="909" actId="1076"/>
          <ac:spMkLst>
            <pc:docMk/>
            <pc:sldMk cId="579207952" sldId="257"/>
            <ac:spMk id="2" creationId="{72EE92A6-8BAF-05F5-CEEC-0C91B2973C6E}"/>
          </ac:spMkLst>
        </pc:spChg>
        <pc:spChg chg="mod">
          <ac:chgData name="NGUYỄN TẤN PHÁT" userId="eaad0890-51bb-4ffc-9f24-9ac078815f35" providerId="ADAL" clId="{1D8CEEB9-110E-422A-8727-5C9AD19B9D17}" dt="2022-12-09T10:25:01.832" v="3241" actId="20577"/>
          <ac:spMkLst>
            <pc:docMk/>
            <pc:sldMk cId="579207952" sldId="257"/>
            <ac:spMk id="3" creationId="{8C7993BE-B28A-2902-2371-8B6C0DC2FD30}"/>
          </ac:spMkLst>
        </pc:spChg>
        <pc:spChg chg="add del">
          <ac:chgData name="NGUYỄN TẤN PHÁT" userId="eaad0890-51bb-4ffc-9f24-9ac078815f35" providerId="ADAL" clId="{1D8CEEB9-110E-422A-8727-5C9AD19B9D17}" dt="2022-12-07T02:53:46.898" v="384" actId="478"/>
          <ac:spMkLst>
            <pc:docMk/>
            <pc:sldMk cId="579207952" sldId="257"/>
            <ac:spMk id="4" creationId="{C855DC44-AB67-EBEE-BB60-37A2002C4F85}"/>
          </ac:spMkLst>
        </pc:spChg>
        <pc:spChg chg="add mod">
          <ac:chgData name="NGUYỄN TẤN PHÁT" userId="eaad0890-51bb-4ffc-9f24-9ac078815f35" providerId="ADAL" clId="{1D8CEEB9-110E-422A-8727-5C9AD19B9D17}" dt="2022-12-09T10:26:13.822" v="3242" actId="20577"/>
          <ac:spMkLst>
            <pc:docMk/>
            <pc:sldMk cId="579207952" sldId="257"/>
            <ac:spMk id="7" creationId="{51AB46BC-7E48-7A82-1C10-ED56FA240D19}"/>
          </ac:spMkLst>
        </pc:spChg>
        <pc:picChg chg="add mod">
          <ac:chgData name="NGUYỄN TẤN PHÁT" userId="eaad0890-51bb-4ffc-9f24-9ac078815f35" providerId="ADAL" clId="{1D8CEEB9-110E-422A-8727-5C9AD19B9D17}" dt="2022-12-07T02:58:30.308" v="506" actId="1076"/>
          <ac:picMkLst>
            <pc:docMk/>
            <pc:sldMk cId="579207952" sldId="257"/>
            <ac:picMk id="6" creationId="{83253ED6-2434-54C1-74DF-1A12F3F95672}"/>
          </ac:picMkLst>
        </pc:picChg>
        <pc:picChg chg="add mod">
          <ac:chgData name="NGUYỄN TẤN PHÁT" userId="eaad0890-51bb-4ffc-9f24-9ac078815f35" providerId="ADAL" clId="{1D8CEEB9-110E-422A-8727-5C9AD19B9D17}" dt="2022-12-07T03:33:16.802" v="903" actId="1076"/>
          <ac:picMkLst>
            <pc:docMk/>
            <pc:sldMk cId="579207952" sldId="257"/>
            <ac:picMk id="2050" creationId="{292B6C25-2013-8644-35C9-88122028ED9A}"/>
          </ac:picMkLst>
        </pc:picChg>
        <pc:picChg chg="add mod">
          <ac:chgData name="NGUYỄN TẤN PHÁT" userId="eaad0890-51bb-4ffc-9f24-9ac078815f35" providerId="ADAL" clId="{1D8CEEB9-110E-422A-8727-5C9AD19B9D17}" dt="2022-12-07T02:57:38.210" v="496" actId="1037"/>
          <ac:picMkLst>
            <pc:docMk/>
            <pc:sldMk cId="579207952" sldId="257"/>
            <ac:picMk id="2054" creationId="{7B7BE986-94AF-9A85-D118-43558E09EBD4}"/>
          </ac:picMkLst>
        </pc:picChg>
        <pc:picChg chg="add mod">
          <ac:chgData name="NGUYỄN TẤN PHÁT" userId="eaad0890-51bb-4ffc-9f24-9ac078815f35" providerId="ADAL" clId="{1D8CEEB9-110E-422A-8727-5C9AD19B9D17}" dt="2022-12-07T02:57:38.210" v="496" actId="1037"/>
          <ac:picMkLst>
            <pc:docMk/>
            <pc:sldMk cId="579207952" sldId="257"/>
            <ac:picMk id="2056" creationId="{60093E44-3D3E-0769-62D6-33FF0AFAA466}"/>
          </ac:picMkLst>
        </pc:picChg>
        <pc:picChg chg="add mod">
          <ac:chgData name="NGUYỄN TẤN PHÁT" userId="eaad0890-51bb-4ffc-9f24-9ac078815f35" providerId="ADAL" clId="{1D8CEEB9-110E-422A-8727-5C9AD19B9D17}" dt="2022-12-07T02:57:38.210" v="496" actId="1037"/>
          <ac:picMkLst>
            <pc:docMk/>
            <pc:sldMk cId="579207952" sldId="257"/>
            <ac:picMk id="2058" creationId="{31F45D0F-B215-33D3-02DD-9619790446B9}"/>
          </ac:picMkLst>
        </pc:picChg>
        <pc:picChg chg="add del">
          <ac:chgData name="NGUYỄN TẤN PHÁT" userId="eaad0890-51bb-4ffc-9f24-9ac078815f35" providerId="ADAL" clId="{1D8CEEB9-110E-422A-8727-5C9AD19B9D17}" dt="2022-12-07T03:00:16.365" v="649"/>
          <ac:picMkLst>
            <pc:docMk/>
            <pc:sldMk cId="579207952" sldId="257"/>
            <ac:picMk id="2060" creationId="{CF16AB1F-EA1D-AC48-7384-4BFC520DE87F}"/>
          </ac:picMkLst>
        </pc:picChg>
        <pc:picChg chg="add mod">
          <ac:chgData name="NGUYỄN TẤN PHÁT" userId="eaad0890-51bb-4ffc-9f24-9ac078815f35" providerId="ADAL" clId="{1D8CEEB9-110E-422A-8727-5C9AD19B9D17}" dt="2022-12-07T03:05:21.398" v="691" actId="1076"/>
          <ac:picMkLst>
            <pc:docMk/>
            <pc:sldMk cId="579207952" sldId="257"/>
            <ac:picMk id="2062" creationId="{C57E9444-14DD-5BBB-D7ED-5FDB49D93C9A}"/>
          </ac:picMkLst>
        </pc:picChg>
        <pc:picChg chg="add mod">
          <ac:chgData name="NGUYỄN TẤN PHÁT" userId="eaad0890-51bb-4ffc-9f24-9ac078815f35" providerId="ADAL" clId="{1D8CEEB9-110E-422A-8727-5C9AD19B9D17}" dt="2022-12-07T03:05:20.396" v="690" actId="1076"/>
          <ac:picMkLst>
            <pc:docMk/>
            <pc:sldMk cId="579207952" sldId="257"/>
            <ac:picMk id="2064" creationId="{6C3FAE37-4D57-D64E-A516-B122C592211D}"/>
          </ac:picMkLst>
        </pc:picChg>
      </pc:sldChg>
      <pc:sldChg chg="addSp modSp new mod modNotesTx">
        <pc:chgData name="NGUYỄN TẤN PHÁT" userId="eaad0890-51bb-4ffc-9f24-9ac078815f35" providerId="ADAL" clId="{1D8CEEB9-110E-422A-8727-5C9AD19B9D17}" dt="2022-12-10T01:04:07.455" v="3656" actId="20577"/>
        <pc:sldMkLst>
          <pc:docMk/>
          <pc:sldMk cId="2230912953" sldId="258"/>
        </pc:sldMkLst>
        <pc:spChg chg="mod">
          <ac:chgData name="NGUYỄN TẤN PHÁT" userId="eaad0890-51bb-4ffc-9f24-9ac078815f35" providerId="ADAL" clId="{1D8CEEB9-110E-422A-8727-5C9AD19B9D17}" dt="2022-12-07T07:47:24.349" v="1176" actId="1036"/>
          <ac:spMkLst>
            <pc:docMk/>
            <pc:sldMk cId="2230912953" sldId="258"/>
            <ac:spMk id="2" creationId="{8EC7993C-EAC5-D9B8-0CF0-8484C82AEB88}"/>
          </ac:spMkLst>
        </pc:spChg>
        <pc:spChg chg="mod">
          <ac:chgData name="NGUYỄN TẤN PHÁT" userId="eaad0890-51bb-4ffc-9f24-9ac078815f35" providerId="ADAL" clId="{1D8CEEB9-110E-422A-8727-5C9AD19B9D17}" dt="2022-12-10T01:04:07.455" v="3656" actId="20577"/>
          <ac:spMkLst>
            <pc:docMk/>
            <pc:sldMk cId="2230912953" sldId="258"/>
            <ac:spMk id="3" creationId="{6AE49D3A-A1A6-EFB3-5613-6ABF4DC9A92F}"/>
          </ac:spMkLst>
        </pc:spChg>
        <pc:spChg chg="add mod">
          <ac:chgData name="NGUYỄN TẤN PHÁT" userId="eaad0890-51bb-4ffc-9f24-9ac078815f35" providerId="ADAL" clId="{1D8CEEB9-110E-422A-8727-5C9AD19B9D17}" dt="2022-12-07T07:50:21.237" v="1447" actId="14100"/>
          <ac:spMkLst>
            <pc:docMk/>
            <pc:sldMk cId="2230912953" sldId="258"/>
            <ac:spMk id="4" creationId="{3974B6FD-02EA-56E1-C1FC-D4D18A495307}"/>
          </ac:spMkLst>
        </pc:spChg>
        <pc:picChg chg="add mod">
          <ac:chgData name="NGUYỄN TẤN PHÁT" userId="eaad0890-51bb-4ffc-9f24-9ac078815f35" providerId="ADAL" clId="{1D8CEEB9-110E-422A-8727-5C9AD19B9D17}" dt="2022-12-07T07:52:14.731" v="1463" actId="1076"/>
          <ac:picMkLst>
            <pc:docMk/>
            <pc:sldMk cId="2230912953" sldId="258"/>
            <ac:picMk id="3074" creationId="{836594E9-155B-038E-5116-984C54347DDC}"/>
          </ac:picMkLst>
        </pc:picChg>
        <pc:picChg chg="add mod">
          <ac:chgData name="NGUYỄN TẤN PHÁT" userId="eaad0890-51bb-4ffc-9f24-9ac078815f35" providerId="ADAL" clId="{1D8CEEB9-110E-422A-8727-5C9AD19B9D17}" dt="2022-12-07T07:52:21.673" v="1465" actId="1076"/>
          <ac:picMkLst>
            <pc:docMk/>
            <pc:sldMk cId="2230912953" sldId="258"/>
            <ac:picMk id="3076" creationId="{8ED11419-55EB-37BC-99F5-F028BDBF7630}"/>
          </ac:picMkLst>
        </pc:picChg>
      </pc:sldChg>
      <pc:sldChg chg="addSp delSp modSp new mod modNotesTx">
        <pc:chgData name="NGUYỄN TẤN PHÁT" userId="eaad0890-51bb-4ffc-9f24-9ac078815f35" providerId="ADAL" clId="{1D8CEEB9-110E-422A-8727-5C9AD19B9D17}" dt="2022-12-10T01:16:01.420" v="3713" actId="1035"/>
        <pc:sldMkLst>
          <pc:docMk/>
          <pc:sldMk cId="2307344631" sldId="259"/>
        </pc:sldMkLst>
        <pc:spChg chg="mod">
          <ac:chgData name="NGUYỄN TẤN PHÁT" userId="eaad0890-51bb-4ffc-9f24-9ac078815f35" providerId="ADAL" clId="{1D8CEEB9-110E-422A-8727-5C9AD19B9D17}" dt="2022-12-09T08:08:19.692" v="2335" actId="1076"/>
          <ac:spMkLst>
            <pc:docMk/>
            <pc:sldMk cId="2307344631" sldId="259"/>
            <ac:spMk id="2" creationId="{4781484A-AA14-D201-5684-F7A72E243E57}"/>
          </ac:spMkLst>
        </pc:spChg>
        <pc:spChg chg="add mod">
          <ac:chgData name="NGUYỄN TẤN PHÁT" userId="eaad0890-51bb-4ffc-9f24-9ac078815f35" providerId="ADAL" clId="{1D8CEEB9-110E-422A-8727-5C9AD19B9D17}" dt="2022-12-10T01:05:08.058" v="3673" actId="1076"/>
          <ac:spMkLst>
            <pc:docMk/>
            <pc:sldMk cId="2307344631" sldId="259"/>
            <ac:spMk id="3" creationId="{8848579C-762E-808F-BBD4-BE281B66FBB8}"/>
          </ac:spMkLst>
        </pc:spChg>
        <pc:spChg chg="del">
          <ac:chgData name="NGUYỄN TẤN PHÁT" userId="eaad0890-51bb-4ffc-9f24-9ac078815f35" providerId="ADAL" clId="{1D8CEEB9-110E-422A-8727-5C9AD19B9D17}" dt="2022-12-08T09:50:22.275" v="1543"/>
          <ac:spMkLst>
            <pc:docMk/>
            <pc:sldMk cId="2307344631" sldId="259"/>
            <ac:spMk id="3" creationId="{E9F8A4D6-9145-194E-B0D2-994EA5726872}"/>
          </ac:spMkLst>
        </pc:spChg>
        <pc:spChg chg="add mod">
          <ac:chgData name="NGUYỄN TẤN PHÁT" userId="eaad0890-51bb-4ffc-9f24-9ac078815f35" providerId="ADAL" clId="{1D8CEEB9-110E-422A-8727-5C9AD19B9D17}" dt="2022-12-10T01:06:00.796" v="3687" actId="1076"/>
          <ac:spMkLst>
            <pc:docMk/>
            <pc:sldMk cId="2307344631" sldId="259"/>
            <ac:spMk id="6" creationId="{8FB80DF0-3605-CC37-ED9B-3071F7CAD3DE}"/>
          </ac:spMkLst>
        </pc:spChg>
        <pc:spChg chg="add del mod">
          <ac:chgData name="NGUYỄN TẤN PHÁT" userId="eaad0890-51bb-4ffc-9f24-9ac078815f35" providerId="ADAL" clId="{1D8CEEB9-110E-422A-8727-5C9AD19B9D17}" dt="2022-12-10T01:06:05.424" v="3689" actId="21"/>
          <ac:spMkLst>
            <pc:docMk/>
            <pc:sldMk cId="2307344631" sldId="259"/>
            <ac:spMk id="8" creationId="{1F827D33-2BB2-BE5D-145D-5E41BDB93372}"/>
          </ac:spMkLst>
        </pc:spChg>
        <pc:spChg chg="add mod">
          <ac:chgData name="NGUYỄN TẤN PHÁT" userId="eaad0890-51bb-4ffc-9f24-9ac078815f35" providerId="ADAL" clId="{1D8CEEB9-110E-422A-8727-5C9AD19B9D17}" dt="2022-12-10T01:06:21.128" v="3711" actId="20577"/>
          <ac:spMkLst>
            <pc:docMk/>
            <pc:sldMk cId="2307344631" sldId="259"/>
            <ac:spMk id="9" creationId="{C8ED4B1A-46DF-C54C-E088-34C64F556902}"/>
          </ac:spMkLst>
        </pc:spChg>
        <pc:picChg chg="add mod modCrop">
          <ac:chgData name="NGUYỄN TẤN PHÁT" userId="eaad0890-51bb-4ffc-9f24-9ac078815f35" providerId="ADAL" clId="{1D8CEEB9-110E-422A-8727-5C9AD19B9D17}" dt="2022-12-10T01:16:01.420" v="3713" actId="1035"/>
          <ac:picMkLst>
            <pc:docMk/>
            <pc:sldMk cId="2307344631" sldId="259"/>
            <ac:picMk id="4" creationId="{C8823064-D772-C174-DE74-8E0B8B9A88B0}"/>
          </ac:picMkLst>
        </pc:picChg>
        <pc:picChg chg="add mod modCrop">
          <ac:chgData name="NGUYỄN TẤN PHÁT" userId="eaad0890-51bb-4ffc-9f24-9ac078815f35" providerId="ADAL" clId="{1D8CEEB9-110E-422A-8727-5C9AD19B9D17}" dt="2022-12-08T09:53:58.355" v="1582" actId="1076"/>
          <ac:picMkLst>
            <pc:docMk/>
            <pc:sldMk cId="2307344631" sldId="259"/>
            <ac:picMk id="5" creationId="{D77F2718-B202-47BD-0B11-ABB72E5E1BD6}"/>
          </ac:picMkLst>
        </pc:picChg>
        <pc:picChg chg="add del mod">
          <ac:chgData name="NGUYỄN TẤN PHÁT" userId="eaad0890-51bb-4ffc-9f24-9ac078815f35" providerId="ADAL" clId="{1D8CEEB9-110E-422A-8727-5C9AD19B9D17}" dt="2022-12-10T01:06:05.424" v="3689" actId="21"/>
          <ac:picMkLst>
            <pc:docMk/>
            <pc:sldMk cId="2307344631" sldId="259"/>
            <ac:picMk id="7" creationId="{23375C24-6406-1DF1-AEFE-3B2B8AF0B2A3}"/>
          </ac:picMkLst>
        </pc:picChg>
      </pc:sldChg>
      <pc:sldChg chg="addSp delSp modSp new mod modNotesTx">
        <pc:chgData name="NGUYỄN TẤN PHÁT" userId="eaad0890-51bb-4ffc-9f24-9ac078815f35" providerId="ADAL" clId="{1D8CEEB9-110E-422A-8727-5C9AD19B9D17}" dt="2022-12-09T01:35:54.796" v="2287" actId="20577"/>
        <pc:sldMkLst>
          <pc:docMk/>
          <pc:sldMk cId="1835398050" sldId="260"/>
        </pc:sldMkLst>
        <pc:spChg chg="mod">
          <ac:chgData name="NGUYỄN TẤN PHÁT" userId="eaad0890-51bb-4ffc-9f24-9ac078815f35" providerId="ADAL" clId="{1D8CEEB9-110E-422A-8727-5C9AD19B9D17}" dt="2022-12-08T09:57:59.187" v="1653" actId="1076"/>
          <ac:spMkLst>
            <pc:docMk/>
            <pc:sldMk cId="1835398050" sldId="260"/>
            <ac:spMk id="2" creationId="{E6B953A5-A88D-2124-1AB0-EC413CC0AA16}"/>
          </ac:spMkLst>
        </pc:spChg>
        <pc:spChg chg="del">
          <ac:chgData name="NGUYỄN TẤN PHÁT" userId="eaad0890-51bb-4ffc-9f24-9ac078815f35" providerId="ADAL" clId="{1D8CEEB9-110E-422A-8727-5C9AD19B9D17}" dt="2022-12-08T09:57:00.778" v="1640"/>
          <ac:spMkLst>
            <pc:docMk/>
            <pc:sldMk cId="1835398050" sldId="260"/>
            <ac:spMk id="3" creationId="{604D36E5-0DC8-DB72-1646-011AE68403BE}"/>
          </ac:spMkLst>
        </pc:spChg>
        <pc:graphicFrameChg chg="add mod modGraphic">
          <ac:chgData name="NGUYỄN TẤN PHÁT" userId="eaad0890-51bb-4ffc-9f24-9ac078815f35" providerId="ADAL" clId="{1D8CEEB9-110E-422A-8727-5C9AD19B9D17}" dt="2022-12-08T10:07:13.426" v="1796" actId="20577"/>
          <ac:graphicFrameMkLst>
            <pc:docMk/>
            <pc:sldMk cId="1835398050" sldId="260"/>
            <ac:graphicFrameMk id="4" creationId="{38EE7069-F95B-A42F-D406-13FEA6768364}"/>
          </ac:graphicFrameMkLst>
        </pc:graphicFrameChg>
      </pc:sldChg>
      <pc:sldChg chg="addSp delSp modSp new mod modNotesTx">
        <pc:chgData name="NGUYỄN TẤN PHÁT" userId="eaad0890-51bb-4ffc-9f24-9ac078815f35" providerId="ADAL" clId="{1D8CEEB9-110E-422A-8727-5C9AD19B9D17}" dt="2022-12-09T01:36:13.868" v="2303" actId="20577"/>
        <pc:sldMkLst>
          <pc:docMk/>
          <pc:sldMk cId="841047609" sldId="261"/>
        </pc:sldMkLst>
        <pc:spChg chg="mod">
          <ac:chgData name="NGUYỄN TẤN PHÁT" userId="eaad0890-51bb-4ffc-9f24-9ac078815f35" providerId="ADAL" clId="{1D8CEEB9-110E-422A-8727-5C9AD19B9D17}" dt="2022-12-08T10:22:17.776" v="1917" actId="20577"/>
          <ac:spMkLst>
            <pc:docMk/>
            <pc:sldMk cId="841047609" sldId="261"/>
            <ac:spMk id="2" creationId="{007A75A1-5B87-0933-7FA5-4944C39C9CC1}"/>
          </ac:spMkLst>
        </pc:spChg>
        <pc:spChg chg="del">
          <ac:chgData name="NGUYỄN TẤN PHÁT" userId="eaad0890-51bb-4ffc-9f24-9ac078815f35" providerId="ADAL" clId="{1D8CEEB9-110E-422A-8727-5C9AD19B9D17}" dt="2022-12-08T10:18:09.684" v="1888"/>
          <ac:spMkLst>
            <pc:docMk/>
            <pc:sldMk cId="841047609" sldId="261"/>
            <ac:spMk id="3" creationId="{7F31B477-00A2-3B17-D640-DCBBF710190F}"/>
          </ac:spMkLst>
        </pc:spChg>
        <pc:graphicFrameChg chg="add mod modGraphic">
          <ac:chgData name="NGUYỄN TẤN PHÁT" userId="eaad0890-51bb-4ffc-9f24-9ac078815f35" providerId="ADAL" clId="{1D8CEEB9-110E-422A-8727-5C9AD19B9D17}" dt="2022-12-08T10:21:20.065" v="1915" actId="113"/>
          <ac:graphicFrameMkLst>
            <pc:docMk/>
            <pc:sldMk cId="841047609" sldId="261"/>
            <ac:graphicFrameMk id="4" creationId="{B598AEEF-9D85-65CE-359B-964E0B2D667E}"/>
          </ac:graphicFrameMkLst>
        </pc:graphicFrameChg>
      </pc:sldChg>
      <pc:sldChg chg="modSp new mod modNotesTx">
        <pc:chgData name="NGUYỄN TẤN PHÁT" userId="eaad0890-51bb-4ffc-9f24-9ac078815f35" providerId="ADAL" clId="{1D8CEEB9-110E-422A-8727-5C9AD19B9D17}" dt="2022-12-09T01:36:21.157" v="2318" actId="20577"/>
        <pc:sldMkLst>
          <pc:docMk/>
          <pc:sldMk cId="3792741497" sldId="262"/>
        </pc:sldMkLst>
        <pc:spChg chg="mod">
          <ac:chgData name="NGUYỄN TẤN PHÁT" userId="eaad0890-51bb-4ffc-9f24-9ac078815f35" providerId="ADAL" clId="{1D8CEEB9-110E-422A-8727-5C9AD19B9D17}" dt="2022-12-08T10:24:22.761" v="2003" actId="1076"/>
          <ac:spMkLst>
            <pc:docMk/>
            <pc:sldMk cId="3792741497" sldId="262"/>
            <ac:spMk id="2" creationId="{ACA8F955-D736-2265-CA2D-48FA506BFBB1}"/>
          </ac:spMkLst>
        </pc:spChg>
        <pc:spChg chg="mod">
          <ac:chgData name="NGUYỄN TẤN PHÁT" userId="eaad0890-51bb-4ffc-9f24-9ac078815f35" providerId="ADAL" clId="{1D8CEEB9-110E-422A-8727-5C9AD19B9D17}" dt="2022-12-08T10:25:58.678" v="2022" actId="1076"/>
          <ac:spMkLst>
            <pc:docMk/>
            <pc:sldMk cId="3792741497" sldId="262"/>
            <ac:spMk id="3" creationId="{FDA52D46-03E5-03AA-B5DE-02142A5FABBA}"/>
          </ac:spMkLst>
        </pc:spChg>
      </pc:sldChg>
      <pc:sldChg chg="modSp new mod modNotesTx">
        <pc:chgData name="NGUYỄN TẤN PHÁT" userId="eaad0890-51bb-4ffc-9f24-9ac078815f35" providerId="ADAL" clId="{1D8CEEB9-110E-422A-8727-5C9AD19B9D17}" dt="2022-12-09T01:36:30.768" v="2333" actId="20577"/>
        <pc:sldMkLst>
          <pc:docMk/>
          <pc:sldMk cId="4046503858" sldId="263"/>
        </pc:sldMkLst>
        <pc:spChg chg="mod">
          <ac:chgData name="NGUYỄN TẤN PHÁT" userId="eaad0890-51bb-4ffc-9f24-9ac078815f35" providerId="ADAL" clId="{1D8CEEB9-110E-422A-8727-5C9AD19B9D17}" dt="2022-12-08T10:28:08.089" v="2121" actId="1076"/>
          <ac:spMkLst>
            <pc:docMk/>
            <pc:sldMk cId="4046503858" sldId="263"/>
            <ac:spMk id="2" creationId="{A5A3D90F-4756-1A04-D748-6E446A7DD87A}"/>
          </ac:spMkLst>
        </pc:spChg>
        <pc:spChg chg="mod">
          <ac:chgData name="NGUYỄN TẤN PHÁT" userId="eaad0890-51bb-4ffc-9f24-9ac078815f35" providerId="ADAL" clId="{1D8CEEB9-110E-422A-8727-5C9AD19B9D17}" dt="2022-12-08T10:28:11.485" v="2122" actId="1076"/>
          <ac:spMkLst>
            <pc:docMk/>
            <pc:sldMk cId="4046503858" sldId="263"/>
            <ac:spMk id="3" creationId="{7C399519-0292-92FA-CB93-9275F42DDEF4}"/>
          </ac:spMkLst>
        </pc:spChg>
      </pc:sldChg>
      <pc:sldChg chg="addSp delSp modSp add mod">
        <pc:chgData name="NGUYỄN TẤN PHÁT" userId="eaad0890-51bb-4ffc-9f24-9ac078815f35" providerId="ADAL" clId="{1D8CEEB9-110E-422A-8727-5C9AD19B9D17}" dt="2022-12-08T10:39:57.939" v="2269" actId="1076"/>
        <pc:sldMkLst>
          <pc:docMk/>
          <pc:sldMk cId="631404747" sldId="264"/>
        </pc:sldMkLst>
        <pc:spChg chg="mod">
          <ac:chgData name="NGUYỄN TẤN PHÁT" userId="eaad0890-51bb-4ffc-9f24-9ac078815f35" providerId="ADAL" clId="{1D8CEEB9-110E-422A-8727-5C9AD19B9D17}" dt="2022-12-08T10:38:48.822" v="2249" actId="122"/>
          <ac:spMkLst>
            <pc:docMk/>
            <pc:sldMk cId="631404747" sldId="264"/>
            <ac:spMk id="2" creationId="{BD0D4D5C-4ED3-57D0-B10C-5B28AE156D5A}"/>
          </ac:spMkLst>
        </pc:spChg>
        <pc:spChg chg="del mod">
          <ac:chgData name="NGUYỄN TẤN PHÁT" userId="eaad0890-51bb-4ffc-9f24-9ac078815f35" providerId="ADAL" clId="{1D8CEEB9-110E-422A-8727-5C9AD19B9D17}" dt="2022-12-08T10:38:35.202" v="2245" actId="478"/>
          <ac:spMkLst>
            <pc:docMk/>
            <pc:sldMk cId="631404747" sldId="264"/>
            <ac:spMk id="3" creationId="{5E908FA0-8A3B-06CA-17E9-43547174C300}"/>
          </ac:spMkLst>
        </pc:spChg>
        <pc:spChg chg="add del mod">
          <ac:chgData name="NGUYỄN TẤN PHÁT" userId="eaad0890-51bb-4ffc-9f24-9ac078815f35" providerId="ADAL" clId="{1D8CEEB9-110E-422A-8727-5C9AD19B9D17}" dt="2022-12-08T10:38:38.360" v="2246" actId="478"/>
          <ac:spMkLst>
            <pc:docMk/>
            <pc:sldMk cId="631404747" sldId="264"/>
            <ac:spMk id="5" creationId="{CC675004-2197-A188-C410-F303622146E8}"/>
          </ac:spMkLst>
        </pc:spChg>
        <pc:spChg chg="add mod">
          <ac:chgData name="NGUYỄN TẤN PHÁT" userId="eaad0890-51bb-4ffc-9f24-9ac078815f35" providerId="ADAL" clId="{1D8CEEB9-110E-422A-8727-5C9AD19B9D17}" dt="2022-12-08T10:39:57.939" v="2269" actId="1076"/>
          <ac:spMkLst>
            <pc:docMk/>
            <pc:sldMk cId="631404747" sldId="264"/>
            <ac:spMk id="6" creationId="{688775A3-50DF-3068-A810-6E955EB44F8D}"/>
          </ac:spMkLst>
        </pc:spChg>
        <pc:picChg chg="mod">
          <ac:chgData name="NGUYỄN TẤN PHÁT" userId="eaad0890-51bb-4ffc-9f24-9ac078815f35" providerId="ADAL" clId="{1D8CEEB9-110E-422A-8727-5C9AD19B9D17}" dt="2022-12-08T10:39:03.938" v="2254" actId="1076"/>
          <ac:picMkLst>
            <pc:docMk/>
            <pc:sldMk cId="631404747" sldId="264"/>
            <ac:picMk id="1026" creationId="{84174FD9-72A9-7878-8C92-A617AEDA304D}"/>
          </ac:picMkLst>
        </pc:picChg>
        <pc:picChg chg="mod">
          <ac:chgData name="NGUYỄN TẤN PHÁT" userId="eaad0890-51bb-4ffc-9f24-9ac078815f35" providerId="ADAL" clId="{1D8CEEB9-110E-422A-8727-5C9AD19B9D17}" dt="2022-12-08T10:39:01.043" v="2252" actId="1076"/>
          <ac:picMkLst>
            <pc:docMk/>
            <pc:sldMk cId="631404747" sldId="264"/>
            <ac:picMk id="1028" creationId="{FC8327C9-BBBC-0EC6-4332-0331D292B3F7}"/>
          </ac:picMkLst>
        </pc:picChg>
      </pc:sldChg>
      <pc:sldChg chg="addSp delSp modSp add mod">
        <pc:chgData name="NGUYỄN TẤN PHÁT" userId="eaad0890-51bb-4ffc-9f24-9ac078815f35" providerId="ADAL" clId="{1D8CEEB9-110E-422A-8727-5C9AD19B9D17}" dt="2022-12-09T08:53:43.635" v="3230" actId="20577"/>
        <pc:sldMkLst>
          <pc:docMk/>
          <pc:sldMk cId="723206857" sldId="265"/>
        </pc:sldMkLst>
        <pc:spChg chg="mod">
          <ac:chgData name="NGUYỄN TẤN PHÁT" userId="eaad0890-51bb-4ffc-9f24-9ac078815f35" providerId="ADAL" clId="{1D8CEEB9-110E-422A-8727-5C9AD19B9D17}" dt="2022-12-09T08:51:01.355" v="3189" actId="1076"/>
          <ac:spMkLst>
            <pc:docMk/>
            <pc:sldMk cId="723206857" sldId="265"/>
            <ac:spMk id="2" creationId="{4781484A-AA14-D201-5684-F7A72E243E57}"/>
          </ac:spMkLst>
        </pc:spChg>
        <pc:spChg chg="add mod">
          <ac:chgData name="NGUYỄN TẤN PHÁT" userId="eaad0890-51bb-4ffc-9f24-9ac078815f35" providerId="ADAL" clId="{1D8CEEB9-110E-422A-8727-5C9AD19B9D17}" dt="2022-12-09T08:53:43.635" v="3230" actId="20577"/>
          <ac:spMkLst>
            <pc:docMk/>
            <pc:sldMk cId="723206857" sldId="265"/>
            <ac:spMk id="6" creationId="{0ACB6D2F-5143-E040-C728-4BDB78335214}"/>
          </ac:spMkLst>
        </pc:spChg>
        <pc:spChg chg="add mod">
          <ac:chgData name="NGUYỄN TẤN PHÁT" userId="eaad0890-51bb-4ffc-9f24-9ac078815f35" providerId="ADAL" clId="{1D8CEEB9-110E-422A-8727-5C9AD19B9D17}" dt="2022-12-09T08:47:10.059" v="3134" actId="571"/>
          <ac:spMkLst>
            <pc:docMk/>
            <pc:sldMk cId="723206857" sldId="265"/>
            <ac:spMk id="13" creationId="{7DD43260-1D4B-D48E-E9CB-E7629D487F1A}"/>
          </ac:spMkLst>
        </pc:spChg>
        <pc:spChg chg="add mod">
          <ac:chgData name="NGUYỄN TẤN PHÁT" userId="eaad0890-51bb-4ffc-9f24-9ac078815f35" providerId="ADAL" clId="{1D8CEEB9-110E-422A-8727-5C9AD19B9D17}" dt="2022-12-09T08:47:14.817" v="3136" actId="20577"/>
          <ac:spMkLst>
            <pc:docMk/>
            <pc:sldMk cId="723206857" sldId="265"/>
            <ac:spMk id="15" creationId="{118FD57A-6961-6856-42EC-017F73C960C3}"/>
          </ac:spMkLst>
        </pc:spChg>
        <pc:picChg chg="del">
          <ac:chgData name="NGUYỄN TẤN PHÁT" userId="eaad0890-51bb-4ffc-9f24-9ac078815f35" providerId="ADAL" clId="{1D8CEEB9-110E-422A-8727-5C9AD19B9D17}" dt="2022-12-09T08:09:02.179" v="2377" actId="478"/>
          <ac:picMkLst>
            <pc:docMk/>
            <pc:sldMk cId="723206857" sldId="265"/>
            <ac:picMk id="4" creationId="{C8823064-D772-C174-DE74-8E0B8B9A88B0}"/>
          </ac:picMkLst>
        </pc:picChg>
        <pc:picChg chg="del">
          <ac:chgData name="NGUYỄN TẤN PHÁT" userId="eaad0890-51bb-4ffc-9f24-9ac078815f35" providerId="ADAL" clId="{1D8CEEB9-110E-422A-8727-5C9AD19B9D17}" dt="2022-12-09T08:09:01.068" v="2376" actId="478"/>
          <ac:picMkLst>
            <pc:docMk/>
            <pc:sldMk cId="723206857" sldId="265"/>
            <ac:picMk id="5" creationId="{D77F2718-B202-47BD-0B11-ABB72E5E1BD6}"/>
          </ac:picMkLst>
        </pc:picChg>
        <pc:picChg chg="add del mod">
          <ac:chgData name="NGUYỄN TẤN PHÁT" userId="eaad0890-51bb-4ffc-9f24-9ac078815f35" providerId="ADAL" clId="{1D8CEEB9-110E-422A-8727-5C9AD19B9D17}" dt="2022-12-09T08:13:11.068" v="2559" actId="478"/>
          <ac:picMkLst>
            <pc:docMk/>
            <pc:sldMk cId="723206857" sldId="265"/>
            <ac:picMk id="8" creationId="{6DC3602A-A065-771B-3F59-E9DFA907590E}"/>
          </ac:picMkLst>
        </pc:picChg>
        <pc:picChg chg="add del mod">
          <ac:chgData name="NGUYỄN TẤN PHÁT" userId="eaad0890-51bb-4ffc-9f24-9ac078815f35" providerId="ADAL" clId="{1D8CEEB9-110E-422A-8727-5C9AD19B9D17}" dt="2022-12-09T08:19:02.103" v="2564" actId="478"/>
          <ac:picMkLst>
            <pc:docMk/>
            <pc:sldMk cId="723206857" sldId="265"/>
            <ac:picMk id="10" creationId="{4B9BFFB9-757E-1241-F86B-447F6B5B740C}"/>
          </ac:picMkLst>
        </pc:picChg>
        <pc:picChg chg="add mod">
          <ac:chgData name="NGUYỄN TẤN PHÁT" userId="eaad0890-51bb-4ffc-9f24-9ac078815f35" providerId="ADAL" clId="{1D8CEEB9-110E-422A-8727-5C9AD19B9D17}" dt="2022-12-09T08:49:56.491" v="3186" actId="14100"/>
          <ac:picMkLst>
            <pc:docMk/>
            <pc:sldMk cId="723206857" sldId="265"/>
            <ac:picMk id="12" creationId="{B6BE28E1-49D7-8C91-10F3-CBD2E1B30ADC}"/>
          </ac:picMkLst>
        </pc:picChg>
        <pc:picChg chg="add mod">
          <ac:chgData name="NGUYỄN TẤN PHÁT" userId="eaad0890-51bb-4ffc-9f24-9ac078815f35" providerId="ADAL" clId="{1D8CEEB9-110E-422A-8727-5C9AD19B9D17}" dt="2022-12-09T08:47:10.059" v="3134" actId="571"/>
          <ac:picMkLst>
            <pc:docMk/>
            <pc:sldMk cId="723206857" sldId="265"/>
            <ac:picMk id="14" creationId="{519DB9F5-BE3D-DEC4-CD27-104F392EE473}"/>
          </ac:picMkLst>
        </pc:picChg>
      </pc:sldChg>
      <pc:sldChg chg="add del">
        <pc:chgData name="NGUYỄN TẤN PHÁT" userId="eaad0890-51bb-4ffc-9f24-9ac078815f35" providerId="ADAL" clId="{1D8CEEB9-110E-422A-8727-5C9AD19B9D17}" dt="2022-12-09T08:08:30.585" v="2337"/>
        <pc:sldMkLst>
          <pc:docMk/>
          <pc:sldMk cId="2020885872" sldId="265"/>
        </pc:sldMkLst>
      </pc:sldChg>
      <pc:sldChg chg="addSp delSp modSp new mod">
        <pc:chgData name="NGUYỄN TẤN PHÁT" userId="eaad0890-51bb-4ffc-9f24-9ac078815f35" providerId="ADAL" clId="{1D8CEEB9-110E-422A-8727-5C9AD19B9D17}" dt="2022-12-09T19:53:42.131" v="3636" actId="1076"/>
        <pc:sldMkLst>
          <pc:docMk/>
          <pc:sldMk cId="3385014357" sldId="266"/>
        </pc:sldMkLst>
        <pc:spChg chg="mod">
          <ac:chgData name="NGUYỄN TẤN PHÁT" userId="eaad0890-51bb-4ffc-9f24-9ac078815f35" providerId="ADAL" clId="{1D8CEEB9-110E-422A-8727-5C9AD19B9D17}" dt="2022-12-09T19:48:09.265" v="3578" actId="1076"/>
          <ac:spMkLst>
            <pc:docMk/>
            <pc:sldMk cId="3385014357" sldId="266"/>
            <ac:spMk id="2" creationId="{D01E8E7B-4288-662A-D440-C0E4678CEBA2}"/>
          </ac:spMkLst>
        </pc:spChg>
        <pc:spChg chg="del">
          <ac:chgData name="NGUYỄN TẤN PHÁT" userId="eaad0890-51bb-4ffc-9f24-9ac078815f35" providerId="ADAL" clId="{1D8CEEB9-110E-422A-8727-5C9AD19B9D17}" dt="2022-12-09T19:45:16.364" v="3388" actId="3680"/>
          <ac:spMkLst>
            <pc:docMk/>
            <pc:sldMk cId="3385014357" sldId="266"/>
            <ac:spMk id="3" creationId="{AE1E41AA-F586-9ED1-77A7-9F091CC5901F}"/>
          </ac:spMkLst>
        </pc:spChg>
        <pc:spChg chg="add mod">
          <ac:chgData name="NGUYỄN TẤN PHÁT" userId="eaad0890-51bb-4ffc-9f24-9ac078815f35" providerId="ADAL" clId="{1D8CEEB9-110E-422A-8727-5C9AD19B9D17}" dt="2022-12-09T19:53:27.623" v="3632" actId="1076"/>
          <ac:spMkLst>
            <pc:docMk/>
            <pc:sldMk cId="3385014357" sldId="266"/>
            <ac:spMk id="7" creationId="{56E9FEC0-CD57-9032-061E-1767E3C0B371}"/>
          </ac:spMkLst>
        </pc:spChg>
        <pc:graphicFrameChg chg="add mod ord modGraphic">
          <ac:chgData name="NGUYỄN TẤN PHÁT" userId="eaad0890-51bb-4ffc-9f24-9ac078815f35" providerId="ADAL" clId="{1D8CEEB9-110E-422A-8727-5C9AD19B9D17}" dt="2022-12-09T19:50:50.724" v="3591" actId="1076"/>
          <ac:graphicFrameMkLst>
            <pc:docMk/>
            <pc:sldMk cId="3385014357" sldId="266"/>
            <ac:graphicFrameMk id="4" creationId="{E44CD50C-851B-8C5C-2C40-D350177C23B6}"/>
          </ac:graphicFrameMkLst>
        </pc:graphicFrameChg>
        <pc:picChg chg="add mod">
          <ac:chgData name="NGUYỄN TẤN PHÁT" userId="eaad0890-51bb-4ffc-9f24-9ac078815f35" providerId="ADAL" clId="{1D8CEEB9-110E-422A-8727-5C9AD19B9D17}" dt="2022-12-09T19:53:35.275" v="3634" actId="1076"/>
          <ac:picMkLst>
            <pc:docMk/>
            <pc:sldMk cId="3385014357" sldId="266"/>
            <ac:picMk id="5" creationId="{5A82E703-7437-B6F0-64CB-9B166EE5BD2A}"/>
          </ac:picMkLst>
        </pc:picChg>
        <pc:picChg chg="add mod">
          <ac:chgData name="NGUYỄN TẤN PHÁT" userId="eaad0890-51bb-4ffc-9f24-9ac078815f35" providerId="ADAL" clId="{1D8CEEB9-110E-422A-8727-5C9AD19B9D17}" dt="2022-12-09T19:51:20.115" v="3599" actId="1076"/>
          <ac:picMkLst>
            <pc:docMk/>
            <pc:sldMk cId="3385014357" sldId="266"/>
            <ac:picMk id="6" creationId="{A8D72810-031A-E732-5470-2DEB98744C99}"/>
          </ac:picMkLst>
        </pc:picChg>
        <pc:picChg chg="add del mod">
          <ac:chgData name="NGUYỄN TẤN PHÁT" userId="eaad0890-51bb-4ffc-9f24-9ac078815f35" providerId="ADAL" clId="{1D8CEEB9-110E-422A-8727-5C9AD19B9D17}" dt="2022-12-09T19:50:43.463" v="3589" actId="478"/>
          <ac:picMkLst>
            <pc:docMk/>
            <pc:sldMk cId="3385014357" sldId="266"/>
            <ac:picMk id="1026" creationId="{E7581A42-A918-6B59-0227-21530C7B6DF2}"/>
          </ac:picMkLst>
        </pc:picChg>
        <pc:picChg chg="add mod">
          <ac:chgData name="NGUYỄN TẤN PHÁT" userId="eaad0890-51bb-4ffc-9f24-9ac078815f35" providerId="ADAL" clId="{1D8CEEB9-110E-422A-8727-5C9AD19B9D17}" dt="2022-12-09T19:53:42.131" v="3636" actId="1076"/>
          <ac:picMkLst>
            <pc:docMk/>
            <pc:sldMk cId="3385014357" sldId="266"/>
            <ac:picMk id="1028" creationId="{2AF89F09-ABB0-0573-4BC0-BC321EBBC9D4}"/>
          </ac:picMkLst>
        </pc:picChg>
      </pc:sldChg>
    </pc:docChg>
  </pc:docChgLst>
  <pc:docChgLst>
    <pc:chgData name="LÊ NGỌC TƯỜNG" userId="aed34042-06d2-4d7c-9f2e-ecc8d1720ff7" providerId="ADAL" clId="{D1940B92-A425-47A3-BE2B-CDE1C8729A96}"/>
    <pc:docChg chg="undo custSel addSld delSld modSld sldOrd">
      <pc:chgData name="LÊ NGỌC TƯỜNG" userId="aed34042-06d2-4d7c-9f2e-ecc8d1720ff7" providerId="ADAL" clId="{D1940B92-A425-47A3-BE2B-CDE1C8729A96}" dt="2022-12-30T12:19:06.777" v="149" actId="20577"/>
      <pc:docMkLst>
        <pc:docMk/>
      </pc:docMkLst>
      <pc:sldChg chg="modSp mod ord">
        <pc:chgData name="LÊ NGỌC TƯỜNG" userId="aed34042-06d2-4d7c-9f2e-ecc8d1720ff7" providerId="ADAL" clId="{D1940B92-A425-47A3-BE2B-CDE1C8729A96}" dt="2022-12-30T12:19:06.777" v="149" actId="20577"/>
        <pc:sldMkLst>
          <pc:docMk/>
          <pc:sldMk cId="3792741497" sldId="262"/>
        </pc:sldMkLst>
        <pc:spChg chg="mod">
          <ac:chgData name="LÊ NGỌC TƯỜNG" userId="aed34042-06d2-4d7c-9f2e-ecc8d1720ff7" providerId="ADAL" clId="{D1940B92-A425-47A3-BE2B-CDE1C8729A96}" dt="2022-12-30T12:19:06.777" v="149" actId="20577"/>
          <ac:spMkLst>
            <pc:docMk/>
            <pc:sldMk cId="3792741497" sldId="262"/>
            <ac:spMk id="2" creationId="{ACA8F955-D736-2265-CA2D-48FA506BFBB1}"/>
          </ac:spMkLst>
        </pc:spChg>
      </pc:sldChg>
      <pc:sldChg chg="modSp mod">
        <pc:chgData name="LÊ NGỌC TƯỜNG" userId="aed34042-06d2-4d7c-9f2e-ecc8d1720ff7" providerId="ADAL" clId="{D1940B92-A425-47A3-BE2B-CDE1C8729A96}" dt="2022-12-29T14:49:29.166" v="139" actId="27636"/>
        <pc:sldMkLst>
          <pc:docMk/>
          <pc:sldMk cId="4046503858" sldId="263"/>
        </pc:sldMkLst>
        <pc:spChg chg="mod">
          <ac:chgData name="LÊ NGỌC TƯỜNG" userId="aed34042-06d2-4d7c-9f2e-ecc8d1720ff7" providerId="ADAL" clId="{D1940B92-A425-47A3-BE2B-CDE1C8729A96}" dt="2022-12-29T14:49:29.166" v="139" actId="27636"/>
          <ac:spMkLst>
            <pc:docMk/>
            <pc:sldMk cId="4046503858" sldId="263"/>
            <ac:spMk id="2" creationId="{A5A3D90F-4756-1A04-D748-6E446A7DD87A}"/>
          </ac:spMkLst>
        </pc:spChg>
      </pc:sldChg>
      <pc:sldChg chg="addSp delSp modSp add del mod">
        <pc:chgData name="LÊ NGỌC TƯỜNG" userId="aed34042-06d2-4d7c-9f2e-ecc8d1720ff7" providerId="ADAL" clId="{D1940B92-A425-47A3-BE2B-CDE1C8729A96}" dt="2022-12-29T14:46:40.554" v="95" actId="47"/>
        <pc:sldMkLst>
          <pc:docMk/>
          <pc:sldMk cId="1202173677" sldId="267"/>
        </pc:sldMkLst>
        <pc:spChg chg="mod">
          <ac:chgData name="LÊ NGỌC TƯỜNG" userId="aed34042-06d2-4d7c-9f2e-ecc8d1720ff7" providerId="ADAL" clId="{D1940B92-A425-47A3-BE2B-CDE1C8729A96}" dt="2022-12-29T14:45:23.062" v="89" actId="20577"/>
          <ac:spMkLst>
            <pc:docMk/>
            <pc:sldMk cId="1202173677" sldId="267"/>
            <ac:spMk id="2" creationId="{ACA8F955-D736-2265-CA2D-48FA506BFBB1}"/>
          </ac:spMkLst>
        </pc:spChg>
        <pc:spChg chg="del mod">
          <ac:chgData name="LÊ NGỌC TƯỜNG" userId="aed34042-06d2-4d7c-9f2e-ecc8d1720ff7" providerId="ADAL" clId="{D1940B92-A425-47A3-BE2B-CDE1C8729A96}" dt="2022-12-29T14:44:13.444" v="26"/>
          <ac:spMkLst>
            <pc:docMk/>
            <pc:sldMk cId="1202173677" sldId="267"/>
            <ac:spMk id="3" creationId="{FDA52D46-03E5-03AA-B5DE-02142A5FABBA}"/>
          </ac:spMkLst>
        </pc:spChg>
        <pc:spChg chg="add del mod">
          <ac:chgData name="LÊ NGỌC TƯỜNG" userId="aed34042-06d2-4d7c-9f2e-ecc8d1720ff7" providerId="ADAL" clId="{D1940B92-A425-47A3-BE2B-CDE1C8729A96}" dt="2022-12-29T14:44:57.841" v="44"/>
          <ac:spMkLst>
            <pc:docMk/>
            <pc:sldMk cId="1202173677" sldId="267"/>
            <ac:spMk id="7" creationId="{0ABA713A-E0F1-810D-584A-6153E6DAB3CC}"/>
          </ac:spMkLst>
        </pc:spChg>
        <pc:picChg chg="add del mod">
          <ac:chgData name="LÊ NGỌC TƯỜNG" userId="aed34042-06d2-4d7c-9f2e-ecc8d1720ff7" providerId="ADAL" clId="{D1940B92-A425-47A3-BE2B-CDE1C8729A96}" dt="2022-12-29T14:44:47.789" v="41" actId="478"/>
          <ac:picMkLst>
            <pc:docMk/>
            <pc:sldMk cId="1202173677" sldId="267"/>
            <ac:picMk id="4" creationId="{0CA7F595-9593-D865-B5D1-DADEC427BC16}"/>
          </ac:picMkLst>
        </pc:picChg>
        <pc:picChg chg="add del mod">
          <ac:chgData name="LÊ NGỌC TƯỜNG" userId="aed34042-06d2-4d7c-9f2e-ecc8d1720ff7" providerId="ADAL" clId="{D1940B92-A425-47A3-BE2B-CDE1C8729A96}" dt="2022-12-29T14:44:23.074" v="28"/>
          <ac:picMkLst>
            <pc:docMk/>
            <pc:sldMk cId="1202173677" sldId="267"/>
            <ac:picMk id="5" creationId="{436346BF-29B0-8466-4D94-6A6A01A0F850}"/>
          </ac:picMkLst>
        </pc:picChg>
        <pc:picChg chg="add del mod">
          <ac:chgData name="LÊ NGỌC TƯỜNG" userId="aed34042-06d2-4d7c-9f2e-ecc8d1720ff7" providerId="ADAL" clId="{D1940B92-A425-47A3-BE2B-CDE1C8729A96}" dt="2022-12-29T14:44:55.573" v="43" actId="478"/>
          <ac:picMkLst>
            <pc:docMk/>
            <pc:sldMk cId="1202173677" sldId="267"/>
            <ac:picMk id="8" creationId="{18CE96A9-D1FD-EBB8-DC5C-A7198A2A53D3}"/>
          </ac:picMkLst>
        </pc:picChg>
        <pc:picChg chg="add mod">
          <ac:chgData name="LÊ NGỌC TƯỜNG" userId="aed34042-06d2-4d7c-9f2e-ecc8d1720ff7" providerId="ADAL" clId="{D1940B92-A425-47A3-BE2B-CDE1C8729A96}" dt="2022-12-29T14:44:57.841" v="44"/>
          <ac:picMkLst>
            <pc:docMk/>
            <pc:sldMk cId="1202173677" sldId="267"/>
            <ac:picMk id="9" creationId="{B140F952-F497-209D-BE94-AFB938E9EE9C}"/>
          </ac:picMkLst>
        </pc:picChg>
      </pc:sldChg>
      <pc:sldChg chg="add del">
        <pc:chgData name="LÊ NGỌC TƯỜNG" userId="aed34042-06d2-4d7c-9f2e-ecc8d1720ff7" providerId="ADAL" clId="{D1940B92-A425-47A3-BE2B-CDE1C8729A96}" dt="2022-12-29T14:43:39.797" v="1" actId="47"/>
        <pc:sldMkLst>
          <pc:docMk/>
          <pc:sldMk cId="1881517580" sldId="267"/>
        </pc:sldMkLst>
      </pc:sldChg>
      <pc:sldChg chg="addSp modSp add mod">
        <pc:chgData name="LÊ NGỌC TƯỜNG" userId="aed34042-06d2-4d7c-9f2e-ecc8d1720ff7" providerId="ADAL" clId="{D1940B92-A425-47A3-BE2B-CDE1C8729A96}" dt="2022-12-29T14:45:30.385" v="91"/>
        <pc:sldMkLst>
          <pc:docMk/>
          <pc:sldMk cId="43296410" sldId="268"/>
        </pc:sldMkLst>
        <pc:spChg chg="mod">
          <ac:chgData name="LÊ NGỌC TƯỜNG" userId="aed34042-06d2-4d7c-9f2e-ecc8d1720ff7" providerId="ADAL" clId="{D1940B92-A425-47A3-BE2B-CDE1C8729A96}" dt="2022-12-29T14:45:01.823" v="46" actId="20577"/>
          <ac:spMkLst>
            <pc:docMk/>
            <pc:sldMk cId="43296410" sldId="268"/>
            <ac:spMk id="2" creationId="{ACA8F955-D736-2265-CA2D-48FA506BFBB1}"/>
          </ac:spMkLst>
        </pc:spChg>
        <pc:picChg chg="add mod">
          <ac:chgData name="LÊ NGỌC TƯỜNG" userId="aed34042-06d2-4d7c-9f2e-ecc8d1720ff7" providerId="ADAL" clId="{D1940B92-A425-47A3-BE2B-CDE1C8729A96}" dt="2022-12-29T14:45:30.385" v="91"/>
          <ac:picMkLst>
            <pc:docMk/>
            <pc:sldMk cId="43296410" sldId="268"/>
            <ac:picMk id="3" creationId="{2B21124D-7DE4-9145-1B39-95E543965652}"/>
          </ac:picMkLst>
        </pc:picChg>
      </pc:sldChg>
      <pc:sldChg chg="add del">
        <pc:chgData name="LÊ NGỌC TƯỜNG" userId="aed34042-06d2-4d7c-9f2e-ecc8d1720ff7" providerId="ADAL" clId="{D1940B92-A425-47A3-BE2B-CDE1C8729A96}" dt="2022-12-29T14:46:38.565" v="94" actId="47"/>
        <pc:sldMkLst>
          <pc:docMk/>
          <pc:sldMk cId="1493972492" sldId="269"/>
        </pc:sldMkLst>
      </pc:sldChg>
      <pc:sldChg chg="modSp add mod">
        <pc:chgData name="LÊ NGỌC TƯỜNG" userId="aed34042-06d2-4d7c-9f2e-ecc8d1720ff7" providerId="ADAL" clId="{D1940B92-A425-47A3-BE2B-CDE1C8729A96}" dt="2022-12-29T14:46:44.777" v="97" actId="20577"/>
        <pc:sldMkLst>
          <pc:docMk/>
          <pc:sldMk cId="3333426192" sldId="270"/>
        </pc:sldMkLst>
        <pc:spChg chg="mod">
          <ac:chgData name="LÊ NGỌC TƯỜNG" userId="aed34042-06d2-4d7c-9f2e-ecc8d1720ff7" providerId="ADAL" clId="{D1940B92-A425-47A3-BE2B-CDE1C8729A96}" dt="2022-12-29T14:46:44.777" v="97" actId="20577"/>
          <ac:spMkLst>
            <pc:docMk/>
            <pc:sldMk cId="3333426192" sldId="270"/>
            <ac:spMk id="2" creationId="{ACA8F955-D736-2265-CA2D-48FA506BFBB1}"/>
          </ac:spMkLst>
        </pc:spChg>
      </pc:sldChg>
      <pc:sldChg chg="addSp delSp modSp add mod">
        <pc:chgData name="LÊ NGỌC TƯỜNG" userId="aed34042-06d2-4d7c-9f2e-ecc8d1720ff7" providerId="ADAL" clId="{D1940B92-A425-47A3-BE2B-CDE1C8729A96}" dt="2022-12-29T14:46:56.283" v="101" actId="22"/>
        <pc:sldMkLst>
          <pc:docMk/>
          <pc:sldMk cId="4072731392" sldId="271"/>
        </pc:sldMkLst>
        <pc:spChg chg="add del mod">
          <ac:chgData name="LÊ NGỌC TƯỜNG" userId="aed34042-06d2-4d7c-9f2e-ecc8d1720ff7" providerId="ADAL" clId="{D1940B92-A425-47A3-BE2B-CDE1C8729A96}" dt="2022-12-29T14:46:56.283" v="101" actId="22"/>
          <ac:spMkLst>
            <pc:docMk/>
            <pc:sldMk cId="4072731392" sldId="271"/>
            <ac:spMk id="5" creationId="{4AC2E950-1975-58BE-28B4-C16BC2538C25}"/>
          </ac:spMkLst>
        </pc:spChg>
        <pc:picChg chg="del">
          <ac:chgData name="LÊ NGỌC TƯỜNG" userId="aed34042-06d2-4d7c-9f2e-ecc8d1720ff7" providerId="ADAL" clId="{D1940B92-A425-47A3-BE2B-CDE1C8729A96}" dt="2022-12-29T14:46:51.654" v="100" actId="478"/>
          <ac:picMkLst>
            <pc:docMk/>
            <pc:sldMk cId="4072731392" sldId="271"/>
            <ac:picMk id="4" creationId="{0CA7F595-9593-D865-B5D1-DADEC427BC16}"/>
          </ac:picMkLst>
        </pc:picChg>
        <pc:picChg chg="add mod ord">
          <ac:chgData name="LÊ NGỌC TƯỜNG" userId="aed34042-06d2-4d7c-9f2e-ecc8d1720ff7" providerId="ADAL" clId="{D1940B92-A425-47A3-BE2B-CDE1C8729A96}" dt="2022-12-29T14:46:56.283" v="101" actId="22"/>
          <ac:picMkLst>
            <pc:docMk/>
            <pc:sldMk cId="4072731392" sldId="271"/>
            <ac:picMk id="7" creationId="{1B7C2C2A-A69E-4053-F76A-839D5FA85DCA}"/>
          </ac:picMkLst>
        </pc:picChg>
      </pc:sldChg>
      <pc:sldChg chg="addSp delSp modSp add mod">
        <pc:chgData name="LÊ NGỌC TƯỜNG" userId="aed34042-06d2-4d7c-9f2e-ecc8d1720ff7" providerId="ADAL" clId="{D1940B92-A425-47A3-BE2B-CDE1C8729A96}" dt="2022-12-29T14:47:04.339" v="103" actId="22"/>
        <pc:sldMkLst>
          <pc:docMk/>
          <pc:sldMk cId="2342449200" sldId="272"/>
        </pc:sldMkLst>
        <pc:spChg chg="add del mod">
          <ac:chgData name="LÊ NGỌC TƯỜNG" userId="aed34042-06d2-4d7c-9f2e-ecc8d1720ff7" providerId="ADAL" clId="{D1940B92-A425-47A3-BE2B-CDE1C8729A96}" dt="2022-12-29T14:47:04.339" v="103" actId="22"/>
          <ac:spMkLst>
            <pc:docMk/>
            <pc:sldMk cId="2342449200" sldId="272"/>
            <ac:spMk id="5" creationId="{DE3263A5-56DF-58AD-7907-7E742ED6BA90}"/>
          </ac:spMkLst>
        </pc:spChg>
        <pc:picChg chg="del">
          <ac:chgData name="LÊ NGỌC TƯỜNG" userId="aed34042-06d2-4d7c-9f2e-ecc8d1720ff7" providerId="ADAL" clId="{D1940B92-A425-47A3-BE2B-CDE1C8729A96}" dt="2022-12-29T14:46:59.028" v="102" actId="478"/>
          <ac:picMkLst>
            <pc:docMk/>
            <pc:sldMk cId="2342449200" sldId="272"/>
            <ac:picMk id="4" creationId="{0CA7F595-9593-D865-B5D1-DADEC427BC16}"/>
          </ac:picMkLst>
        </pc:picChg>
        <pc:picChg chg="add mod ord">
          <ac:chgData name="LÊ NGỌC TƯỜNG" userId="aed34042-06d2-4d7c-9f2e-ecc8d1720ff7" providerId="ADAL" clId="{D1940B92-A425-47A3-BE2B-CDE1C8729A96}" dt="2022-12-29T14:47:04.339" v="103" actId="22"/>
          <ac:picMkLst>
            <pc:docMk/>
            <pc:sldMk cId="2342449200" sldId="272"/>
            <ac:picMk id="7" creationId="{BB46F5BF-802A-7939-E593-F268DC000AFC}"/>
          </ac:picMkLst>
        </pc:picChg>
      </pc:sldChg>
      <pc:sldChg chg="add">
        <pc:chgData name="LÊ NGỌC TƯỜNG" userId="aed34042-06d2-4d7c-9f2e-ecc8d1720ff7" providerId="ADAL" clId="{D1940B92-A425-47A3-BE2B-CDE1C8729A96}" dt="2022-12-29T14:47:17.038" v="104"/>
        <pc:sldMkLst>
          <pc:docMk/>
          <pc:sldMk cId="43030512" sldId="273"/>
        </pc:sldMkLst>
      </pc:sldChg>
      <pc:sldChg chg="addSp delSp modSp add mod">
        <pc:chgData name="LÊ NGỌC TƯỜNG" userId="aed34042-06d2-4d7c-9f2e-ecc8d1720ff7" providerId="ADAL" clId="{D1940B92-A425-47A3-BE2B-CDE1C8729A96}" dt="2022-12-29T14:49:17.962" v="135" actId="20577"/>
        <pc:sldMkLst>
          <pc:docMk/>
          <pc:sldMk cId="168261685" sldId="274"/>
        </pc:sldMkLst>
        <pc:spChg chg="mod">
          <ac:chgData name="LÊ NGỌC TƯỜNG" userId="aed34042-06d2-4d7c-9f2e-ecc8d1720ff7" providerId="ADAL" clId="{D1940B92-A425-47A3-BE2B-CDE1C8729A96}" dt="2022-12-29T14:49:17.962" v="135" actId="20577"/>
          <ac:spMkLst>
            <pc:docMk/>
            <pc:sldMk cId="168261685" sldId="274"/>
            <ac:spMk id="2" creationId="{ACA8F955-D736-2265-CA2D-48FA506BFBB1}"/>
          </ac:spMkLst>
        </pc:spChg>
        <pc:spChg chg="add del mod">
          <ac:chgData name="LÊ NGỌC TƯỜNG" userId="aed34042-06d2-4d7c-9f2e-ecc8d1720ff7" providerId="ADAL" clId="{D1940B92-A425-47A3-BE2B-CDE1C8729A96}" dt="2022-12-29T14:47:54.176" v="107" actId="22"/>
          <ac:spMkLst>
            <pc:docMk/>
            <pc:sldMk cId="168261685" sldId="274"/>
            <ac:spMk id="4" creationId="{FB539BDB-75EB-3436-247E-323BDD3541C5}"/>
          </ac:spMkLst>
        </pc:spChg>
        <pc:picChg chg="add mod ord">
          <ac:chgData name="LÊ NGỌC TƯỜNG" userId="aed34042-06d2-4d7c-9f2e-ecc8d1720ff7" providerId="ADAL" clId="{D1940B92-A425-47A3-BE2B-CDE1C8729A96}" dt="2022-12-29T14:47:54.176" v="107" actId="22"/>
          <ac:picMkLst>
            <pc:docMk/>
            <pc:sldMk cId="168261685" sldId="274"/>
            <ac:picMk id="6" creationId="{665222CB-E1EE-A3A2-B74B-271835FF886E}"/>
          </ac:picMkLst>
        </pc:picChg>
        <pc:picChg chg="del">
          <ac:chgData name="LÊ NGỌC TƯỜNG" userId="aed34042-06d2-4d7c-9f2e-ecc8d1720ff7" providerId="ADAL" clId="{D1940B92-A425-47A3-BE2B-CDE1C8729A96}" dt="2022-12-29T14:47:45.673" v="106" actId="478"/>
          <ac:picMkLst>
            <pc:docMk/>
            <pc:sldMk cId="168261685" sldId="274"/>
            <ac:picMk id="7" creationId="{BB46F5BF-802A-7939-E593-F268DC000AFC}"/>
          </ac:picMkLst>
        </pc:picChg>
      </pc:sldChg>
      <pc:sldChg chg="addSp delSp modSp add mod">
        <pc:chgData name="LÊ NGỌC TƯỜNG" userId="aed34042-06d2-4d7c-9f2e-ecc8d1720ff7" providerId="ADAL" clId="{D1940B92-A425-47A3-BE2B-CDE1C8729A96}" dt="2022-12-29T14:48:48.986" v="127" actId="22"/>
        <pc:sldMkLst>
          <pc:docMk/>
          <pc:sldMk cId="1741792549" sldId="275"/>
        </pc:sldMkLst>
        <pc:spChg chg="add del mod">
          <ac:chgData name="LÊ NGỌC TƯỜNG" userId="aed34042-06d2-4d7c-9f2e-ecc8d1720ff7" providerId="ADAL" clId="{D1940B92-A425-47A3-BE2B-CDE1C8729A96}" dt="2022-12-29T14:48:48.986" v="127" actId="22"/>
          <ac:spMkLst>
            <pc:docMk/>
            <pc:sldMk cId="1741792549" sldId="275"/>
            <ac:spMk id="4" creationId="{228C2262-A8BF-AF34-1A38-9E1A0B291E4D}"/>
          </ac:spMkLst>
        </pc:spChg>
        <pc:picChg chg="del">
          <ac:chgData name="LÊ NGỌC TƯỜNG" userId="aed34042-06d2-4d7c-9f2e-ecc8d1720ff7" providerId="ADAL" clId="{D1940B92-A425-47A3-BE2B-CDE1C8729A96}" dt="2022-12-29T14:48:45.468" v="126" actId="478"/>
          <ac:picMkLst>
            <pc:docMk/>
            <pc:sldMk cId="1741792549" sldId="275"/>
            <ac:picMk id="6" creationId="{665222CB-E1EE-A3A2-B74B-271835FF886E}"/>
          </ac:picMkLst>
        </pc:picChg>
        <pc:picChg chg="add mod ord">
          <ac:chgData name="LÊ NGỌC TƯỜNG" userId="aed34042-06d2-4d7c-9f2e-ecc8d1720ff7" providerId="ADAL" clId="{D1940B92-A425-47A3-BE2B-CDE1C8729A96}" dt="2022-12-29T14:48:48.986" v="127" actId="22"/>
          <ac:picMkLst>
            <pc:docMk/>
            <pc:sldMk cId="1741792549" sldId="275"/>
            <ac:picMk id="7" creationId="{4FD076B2-1841-5F31-741A-BD8AE42C55FB}"/>
          </ac:picMkLst>
        </pc:picChg>
      </pc:sldChg>
      <pc:sldChg chg="addSp delSp modSp add mod">
        <pc:chgData name="LÊ NGỌC TƯỜNG" userId="aed34042-06d2-4d7c-9f2e-ecc8d1720ff7" providerId="ADAL" clId="{D1940B92-A425-47A3-BE2B-CDE1C8729A96}" dt="2022-12-29T14:48:58.087" v="129" actId="22"/>
        <pc:sldMkLst>
          <pc:docMk/>
          <pc:sldMk cId="82213104" sldId="276"/>
        </pc:sldMkLst>
        <pc:spChg chg="add del mod">
          <ac:chgData name="LÊ NGỌC TƯỜNG" userId="aed34042-06d2-4d7c-9f2e-ecc8d1720ff7" providerId="ADAL" clId="{D1940B92-A425-47A3-BE2B-CDE1C8729A96}" dt="2022-12-29T14:48:58.087" v="129" actId="22"/>
          <ac:spMkLst>
            <pc:docMk/>
            <pc:sldMk cId="82213104" sldId="276"/>
            <ac:spMk id="4" creationId="{D216ABCC-D983-C1C1-F0A8-EC457516E599}"/>
          </ac:spMkLst>
        </pc:spChg>
        <pc:picChg chg="del">
          <ac:chgData name="LÊ NGỌC TƯỜNG" userId="aed34042-06d2-4d7c-9f2e-ecc8d1720ff7" providerId="ADAL" clId="{D1940B92-A425-47A3-BE2B-CDE1C8729A96}" dt="2022-12-29T14:48:53.371" v="128" actId="478"/>
          <ac:picMkLst>
            <pc:docMk/>
            <pc:sldMk cId="82213104" sldId="276"/>
            <ac:picMk id="6" creationId="{665222CB-E1EE-A3A2-B74B-271835FF886E}"/>
          </ac:picMkLst>
        </pc:picChg>
        <pc:picChg chg="add mod ord">
          <ac:chgData name="LÊ NGỌC TƯỜNG" userId="aed34042-06d2-4d7c-9f2e-ecc8d1720ff7" providerId="ADAL" clId="{D1940B92-A425-47A3-BE2B-CDE1C8729A96}" dt="2022-12-29T14:48:58.087" v="129" actId="22"/>
          <ac:picMkLst>
            <pc:docMk/>
            <pc:sldMk cId="82213104" sldId="276"/>
            <ac:picMk id="7" creationId="{5B9590D2-1C1E-2B25-6DDC-B65EEF5A2BB3}"/>
          </ac:picMkLst>
        </pc:picChg>
      </pc:sldChg>
      <pc:sldChg chg="addSp delSp modSp add mod">
        <pc:chgData name="LÊ NGỌC TƯỜNG" userId="aed34042-06d2-4d7c-9f2e-ecc8d1720ff7" providerId="ADAL" clId="{D1940B92-A425-47A3-BE2B-CDE1C8729A96}" dt="2022-12-29T14:49:04.855" v="131" actId="22"/>
        <pc:sldMkLst>
          <pc:docMk/>
          <pc:sldMk cId="3864170758" sldId="277"/>
        </pc:sldMkLst>
        <pc:spChg chg="add del mod">
          <ac:chgData name="LÊ NGỌC TƯỜNG" userId="aed34042-06d2-4d7c-9f2e-ecc8d1720ff7" providerId="ADAL" clId="{D1940B92-A425-47A3-BE2B-CDE1C8729A96}" dt="2022-12-29T14:49:04.855" v="131" actId="22"/>
          <ac:spMkLst>
            <pc:docMk/>
            <pc:sldMk cId="3864170758" sldId="277"/>
            <ac:spMk id="4" creationId="{9E9C4BAA-EE6F-32B8-5EAF-CF61AE33031F}"/>
          </ac:spMkLst>
        </pc:spChg>
        <pc:picChg chg="del">
          <ac:chgData name="LÊ NGỌC TƯỜNG" userId="aed34042-06d2-4d7c-9f2e-ecc8d1720ff7" providerId="ADAL" clId="{D1940B92-A425-47A3-BE2B-CDE1C8729A96}" dt="2022-12-29T14:49:00.726" v="130" actId="478"/>
          <ac:picMkLst>
            <pc:docMk/>
            <pc:sldMk cId="3864170758" sldId="277"/>
            <ac:picMk id="6" creationId="{665222CB-E1EE-A3A2-B74B-271835FF886E}"/>
          </ac:picMkLst>
        </pc:picChg>
        <pc:picChg chg="add mod ord">
          <ac:chgData name="LÊ NGỌC TƯỜNG" userId="aed34042-06d2-4d7c-9f2e-ecc8d1720ff7" providerId="ADAL" clId="{D1940B92-A425-47A3-BE2B-CDE1C8729A96}" dt="2022-12-29T14:49:04.855" v="131" actId="22"/>
          <ac:picMkLst>
            <pc:docMk/>
            <pc:sldMk cId="3864170758" sldId="277"/>
            <ac:picMk id="7" creationId="{2A6D29C0-93CE-AC98-5F1B-DACE29C5FE1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8C62EB-E1CD-4434-B27D-11226AD9AE28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FA59A5-B449-42EB-AFAE-2E2F78CBFF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895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550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39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489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7482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4447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98004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3088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99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495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624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2859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Phát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34609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Phát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503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err="1"/>
              <a:t>Duy</a:t>
            </a:r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2041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Duy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314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Duy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6058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977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4282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Tường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FA59A5-B449-42EB-AFAE-2E2F78CBFFE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910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047058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2651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222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8765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460777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07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77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9404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290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24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717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0EBF4B0-2601-4FEE-AD97-4BE13F503FAA}" type="datetimeFigureOut">
              <a:rPr lang="en-US" smtClean="0"/>
              <a:t>12/30/2022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1BF69D7-B7E7-4DBA-9958-2CEF50E172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8743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69" r:id="rId7"/>
    <p:sldLayoutId id="2147483770" r:id="rId8"/>
    <p:sldLayoutId id="2147483771" r:id="rId9"/>
    <p:sldLayoutId id="2147483772" r:id="rId10"/>
    <p:sldLayoutId id="21474837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openxmlformats.org/officeDocument/2006/relationships/image" Target="../media/image4.jpeg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9.svg"/><Relationship Id="rId5" Type="http://schemas.microsoft.com/office/2007/relationships/hdphoto" Target="../media/hdphoto3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5.wdp"/><Relationship Id="rId1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3.png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azada.vn/products/combo-15-quang-tro-5mm-dien-tro-cam-bien-anh-sang-i1342179422-s5513901573.html?exlaz=d_1:mm_150050845_51350205_2010350205::12:17916655101!!!!!c!!5513901573!507101714&amp;gclid=EAIaIQobChMIvo60xYzf-wIV6ZhmAh0HnAXZEAQYAiABEgL2JfD_BwE" TargetMode="External"/><Relationship Id="rId13" Type="http://schemas.openxmlformats.org/officeDocument/2006/relationships/hyperlink" Target="https://shopee.vn/M%C3%B4-%C4%91un-hi%E1%BB%83n-th%E1%BB%8B-LCD1602-3.3-5V-i.23934243.5706673671?af_click_lookback=7d&amp;af_reengagement_window=7d&amp;af_siteid=an_17104620000&amp;af_sub_siteid=112602&amp;af_viewthrough_lookback=1d&amp;atnct1=5737c6ec2e0716f3d8a7a5c4e0de0d9a&amp;atnct2=MY1jwcbvP4cESxQU5BRZu8t36dvCJnDkTGtZgBCeavzYClkY&amp;atnct3=2XwUs00063d002evu&amp;c=322&amp;is_retargeting=true&amp;pid=affiliates&amp;position=0&amp;utm_campaign=&amp;utm_content=112602-MY1jwcbvP4cESxQU5BRZu8t36dvCJnDkTGtZgBCeavzYClkY-arduinokit.vn--&amp;utm_medium=affiliates&amp;utm_source=an_17104620000" TargetMode="External"/><Relationship Id="rId3" Type="http://schemas.openxmlformats.org/officeDocument/2006/relationships/hyperlink" Target="https://linhkienvietnam.vn/module-arduino-esp8266-nodemcu-lua-wifi-v3-giao-tiep-usb-ch340-b6h3?variantId=73232461&amp;gclid=EAIaIQobChMIm-7provf-wIVEpNmAh20YgeaEAQYASABEgIdQPD_BwE" TargetMode="External"/><Relationship Id="rId7" Type="http://schemas.openxmlformats.org/officeDocument/2006/relationships/hyperlink" Target="https://tiki.vn/module-cam-bien-nhiet-do-do-am-dht11-p7936116.html?spid=72658779&amp;utm_source=google&amp;utm_medium=cpc&amp;utm_campaign=SEA_NBR_GGL_PMA_DAP_ALL_VN_EA_UNK_UNK_C.ALL_X.18215988848_Y._V.72658779_W.DT_A._O.UNK&amp;gclid=EAIaIQobChMIzprNoYzf-wIVvZlmAh1GqQJqEAQYASABEgLhUfD_BwE" TargetMode="External"/><Relationship Id="rId12" Type="http://schemas.openxmlformats.org/officeDocument/2006/relationships/hyperlink" Target="https://www.lazada.vn/products/tpha-noi-dong-co-servo-sg90-goc-quay-180-do-i213928127-s267974590.html?exlaz=d_1:mm_150050845_51350205_2010350205::12:17916655101!!!!!c!!267974590!122320415&amp;gclid=EAIaIQobChMI9ujE3ZHf-wIVNJVLBR2iCQ4oEAQYAyABEgJ4EPD_Bw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hopee.vn/D%C3%A2y-%C4%90i%E1%BB%87n-%C4%90%C3%B4i-%C4%90%E1%BB%8F--%C4%90en-%C4%90%C6%B0%E1%BB%9Dng-K%C3%ADnh-0-3mm-i.123087682.2045377148?gclid=EAIaIQobChMI5a-X1Y_f-wIV1zUrCh0lYwu2EAQYASABEgLCOPD_BwE" TargetMode="External"/><Relationship Id="rId11" Type="http://schemas.openxmlformats.org/officeDocument/2006/relationships/hyperlink" Target="https://shopee.vn/M%C3%A1y-%E1%BA%A2nh-K%C3%ADch-Th%C6%B0%E1%BB%9Bc-1080P-5-Million-Pixels-1-8-75%C2%B0-Chip-OV5647-Chip-Cho-Raspberry-Pi-2-4-3B%2B-i.328895982.14680399280?gclid=EAIaIQobChMIovvM5Y3f-wIVyTArCh2MBg7REAYYASABEgLDTPD_BwE" TargetMode="External"/><Relationship Id="rId5" Type="http://schemas.openxmlformats.org/officeDocument/2006/relationships/hyperlink" Target="https://shopee.vn/D%C3%82Y-USB-A-USB-B-30cm-i.23934243.7206717078?af_click_lookback=7d&amp;af_reengagement_window=7d&amp;af_siteid=an_17104620000&amp;af_sub_siteid=112602&amp;af_viewthrough_lookback=1d&amp;atnct1=5737c6ec2e0716f3d8a7a5c4e0de0d9a&amp;atnct2=Tdet0kJ2IYFlvzjcGOihjIArJ2jriMF2QtKCJQhHnZ0pELJX&amp;atnct3=efCtf00063d002evu&amp;c=322&amp;is_retargeting=true&amp;pid=affiliates&amp;utm_campaign=&amp;utm_content=112602-Tdet0kJ2IYFlvzjcGOihjIArJ2jriMF2QtKCJQhHnZ0pELJX-arduinokit.vn--&amp;utm_medium=affiliates&amp;utm_source=an_17104620000" TargetMode="External"/><Relationship Id="rId10" Type="http://schemas.openxmlformats.org/officeDocument/2006/relationships/hyperlink" Target="https://tiki.vn/module-cam-bien-mua-p16964494.html?spid=23880375&amp;utm_source=google&amp;utm_medium=cpc&amp;utm_campaign=SEA_NBR_GGL_PMA_DAP_ALL_VN_EA_UNK_UNK_C.ALL_X.18215988848_Y._V.23880375_W.DT_A._O.UNK&amp;gclid=EAIaIQobChMI0tqjyY7f-wIVlplmAh1WNgeCEAQYASABEgLc9vD_BwE" TargetMode="External"/><Relationship Id="rId4" Type="http://schemas.openxmlformats.org/officeDocument/2006/relationships/hyperlink" Target="https://www.cytrontech.vn/p-breadboard-16.5x5.5cm-830-holes?currency=VND&amp;gclid=EAIaIQobChMIlqyWwYvf-wIVyp1LBR1GDQiWEAQYByABEgJqgPD_BwE" TargetMode="External"/><Relationship Id="rId9" Type="http://schemas.openxmlformats.org/officeDocument/2006/relationships/hyperlink" Target="https://shopee.vn/M%C3%B4-%C4%90un-C%E1%BA%A3m-Bi%E1%BA%BFn-%C4%90%E1%BB%99-PH-Cho-Arduino-BNC-i.262011662.14845730982?gclid=EAIaIQobChMIkonWnI3f-wIVfphmAh19PAKpEAQYASABEgIzN_D_BwE" TargetMode="External"/><Relationship Id="rId14" Type="http://schemas.openxmlformats.org/officeDocument/2006/relationships/hyperlink" Target="https://shopee.vn/%C4%90%E1%BB%93ng-h%E1%BB%93-%C4%91o-l%C6%B0u-l%C6%B0%E1%BB%A3ng-%C4%91%C6%B0%E1%BB%9Dng-k%C3%ADnh-m%C3%A1y-t%C3%ADnh-k%E1%BB%B9-thu%E1%BA%ADt-s%E1%BB%91-K24-chuy%C3%AAn-d%E1%BB%A5ng--i.282524092.7855147655?gclid=CjwKCAiAhKycBhAQEiwAgf19eglQtwbXLRpLCBTdt3DsydaA7NpxIYrJz5JSg511jfv19Av41SSFbBoCxfMQAvD_BwE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4D5C-4ED3-57D0-B10C-5B28AE156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1872" y="745236"/>
            <a:ext cx="9418320" cy="2624328"/>
          </a:xfrm>
        </p:spPr>
        <p:txBody>
          <a:bodyPr>
            <a:normAutofit/>
          </a:bodyPr>
          <a:lstStyle/>
          <a:p>
            <a:r>
              <a:rPr lang="en-US" sz="7000">
                <a:latin typeface="Cambria" panose="02040503050406030204" pitchFamily="18" charset="0"/>
                <a:ea typeface="Cambria" panose="02040503050406030204" pitchFamily="18" charset="0"/>
              </a:rPr>
              <a:t>HỆ THỐNG </a:t>
            </a:r>
            <a:br>
              <a:rPr lang="en-US" sz="1000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sz="10000">
                <a:latin typeface="Cambria" panose="02040503050406030204" pitchFamily="18" charset="0"/>
                <a:ea typeface="Cambria" panose="02040503050406030204" pitchFamily="18" charset="0"/>
              </a:rPr>
              <a:t>TƯỚI CÂY IOT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908FA0-8A3B-06CA-17E9-43547174C3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1872" y="3795622"/>
            <a:ext cx="10003536" cy="2696617"/>
          </a:xfrm>
        </p:spPr>
        <p:txBody>
          <a:bodyPr>
            <a:noAutofit/>
          </a:bodyPr>
          <a:lstStyle/>
          <a:p>
            <a:r>
              <a:rPr lang="en-US" err="1"/>
              <a:t>Môn</a:t>
            </a:r>
            <a:r>
              <a:rPr lang="en-US"/>
              <a:t> </a:t>
            </a:r>
            <a:r>
              <a:rPr lang="en-US" err="1"/>
              <a:t>học</a:t>
            </a:r>
            <a:r>
              <a:rPr lang="en-US"/>
              <a:t>: </a:t>
            </a:r>
            <a:r>
              <a:rPr lang="en-US" err="1"/>
              <a:t>Vật</a:t>
            </a:r>
            <a:r>
              <a:rPr lang="en-US"/>
              <a:t> </a:t>
            </a:r>
            <a:r>
              <a:rPr lang="en-US" err="1"/>
              <a:t>lý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nghệ</a:t>
            </a:r>
            <a:r>
              <a:rPr lang="en-US"/>
              <a:t> </a:t>
            </a:r>
            <a:r>
              <a:rPr lang="en-US" err="1"/>
              <a:t>thông</a:t>
            </a:r>
            <a:r>
              <a:rPr lang="en-US"/>
              <a:t> tin</a:t>
            </a:r>
          </a:p>
          <a:p>
            <a:endParaRPr lang="en-US"/>
          </a:p>
          <a:p>
            <a:pPr algn="r"/>
            <a:endParaRPr lang="en-US"/>
          </a:p>
          <a:p>
            <a:pPr algn="r"/>
            <a:endParaRPr lang="en-US"/>
          </a:p>
          <a:p>
            <a:pPr algn="r"/>
            <a:r>
              <a:rPr lang="en-US" err="1"/>
              <a:t>Giảng</a:t>
            </a:r>
            <a:r>
              <a:rPr lang="en-US"/>
              <a:t> </a:t>
            </a:r>
            <a:r>
              <a:rPr lang="en-US" err="1"/>
              <a:t>viên</a:t>
            </a:r>
            <a:r>
              <a:rPr lang="en-US"/>
              <a:t>: </a:t>
            </a:r>
            <a:r>
              <a:rPr lang="en-US" err="1"/>
              <a:t>ThS</a:t>
            </a:r>
            <a:r>
              <a:rPr lang="en-US"/>
              <a:t> Lê </a:t>
            </a:r>
            <a:r>
              <a:rPr lang="en-US" err="1"/>
              <a:t>Quốc</a:t>
            </a:r>
            <a:r>
              <a:rPr lang="en-US"/>
              <a:t> </a:t>
            </a:r>
            <a:r>
              <a:rPr lang="en-US" err="1"/>
              <a:t>Hòa</a:t>
            </a:r>
            <a:endParaRPr lang="en-US"/>
          </a:p>
        </p:txBody>
      </p:sp>
      <p:pic>
        <p:nvPicPr>
          <p:cNvPr id="1026" name="Picture 2" descr="Cây Xanh, Tải Hình Cây Cảnh PNG 180 - Free.Vector6.com">
            <a:extLst>
              <a:ext uri="{FF2B5EF4-FFF2-40B4-BE49-F238E27FC236}">
                <a16:creationId xmlns:a16="http://schemas.microsoft.com/office/drawing/2014/main" id="{84174FD9-72A9-7878-8C92-A617AED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632" y="2057400"/>
            <a:ext cx="3447288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Arbor Day Tưới Nước Cho Cậu Bé Trồng Cây Cùng Nhau Trồng Cây PNG ,  Lễ Trồng Cây, Tưới Nước Cho Cậu Bé, Cùng Nhau ăn Cây PNG miễn phí">
            <a:extLst>
              <a:ext uri="{FF2B5EF4-FFF2-40B4-BE49-F238E27FC236}">
                <a16:creationId xmlns:a16="http://schemas.microsoft.com/office/drawing/2014/main" id="{FC8327C9-BBBC-0EC6-4332-0331D292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583" l="10000" r="93000">
                        <a14:foregroundMark x1="67667" y1="20167" x2="76083" y2="50500"/>
                        <a14:foregroundMark x1="76083" y1="50500" x2="82083" y2="57833"/>
                        <a14:foregroundMark x1="82083" y1="57833" x2="71333" y2="55917"/>
                        <a14:foregroundMark x1="71333" y1="55917" x2="64333" y2="56500"/>
                        <a14:foregroundMark x1="80750" y1="82500" x2="88417" y2="67333"/>
                        <a14:foregroundMark x1="88417" y1="67333" x2="88250" y2="59333"/>
                        <a14:foregroundMark x1="88250" y1="59333" x2="77250" y2="53167"/>
                        <a14:foregroundMark x1="93083" y1="60667" x2="92833" y2="63500"/>
                        <a14:foregroundMark x1="64333" y1="41167" x2="62417" y2="30417"/>
                        <a14:foregroundMark x1="59750" y1="91583" x2="62083" y2="90833"/>
                        <a14:foregroundMark x1="53500" y1="62667" x2="53000" y2="70167"/>
                        <a14:foregroundMark x1="72083" y1="70417" x2="84333" y2="62000"/>
                        <a14:foregroundMark x1="73417" y1="66667" x2="82083" y2="59167"/>
                        <a14:foregroundMark x1="68583" y1="68500" x2="77250" y2="65583"/>
                        <a14:foregroundMark x1="60583" y1="56250" x2="83917" y2="51583"/>
                        <a14:foregroundMark x1="90333" y1="65167" x2="82667" y2="52250"/>
                        <a14:foregroundMark x1="82667" y1="52250" x2="73417" y2="47667"/>
                        <a14:foregroundMark x1="73417" y1="47667" x2="67083" y2="41500"/>
                        <a14:foregroundMark x1="67083" y1="41500" x2="72000" y2="33167"/>
                        <a14:foregroundMark x1="72000" y1="33167" x2="79333" y2="30167"/>
                        <a14:foregroundMark x1="79333" y1="30167" x2="76583" y2="20333"/>
                        <a14:foregroundMark x1="76583" y1="20333" x2="67000" y2="22333"/>
                        <a14:foregroundMark x1="67000" y1="22333" x2="66500" y2="34083"/>
                        <a14:foregroundMark x1="66500" y1="34083" x2="72667" y2="43333"/>
                        <a14:foregroundMark x1="72667" y1="43333" x2="80417" y2="39917"/>
                        <a14:foregroundMark x1="80417" y1="39917" x2="71500" y2="42083"/>
                        <a14:foregroundMark x1="71500" y1="42083" x2="64667" y2="40333"/>
                        <a14:foregroundMark x1="64667" y1="40333" x2="60750" y2="27667"/>
                        <a14:foregroundMark x1="60750" y1="27667" x2="68333" y2="17917"/>
                        <a14:foregroundMark x1="68333" y1="17917" x2="80083" y2="26167"/>
                        <a14:foregroundMark x1="80083" y1="26167" x2="76417" y2="38500"/>
                        <a14:foregroundMark x1="76417" y1="38500" x2="75750" y2="30917"/>
                        <a14:foregroundMark x1="75750" y1="30917" x2="83917" y2="37083"/>
                        <a14:foregroundMark x1="83917" y1="37083" x2="77500" y2="48333"/>
                        <a14:foregroundMark x1="77500" y1="48333" x2="83083" y2="56083"/>
                        <a14:foregroundMark x1="83083" y1="56083" x2="89417" y2="60000"/>
                        <a14:foregroundMark x1="89417" y1="60000" x2="87667" y2="55167"/>
                        <a14:foregroundMark x1="69500" y1="45583" x2="62583" y2="43167"/>
                        <a14:foregroundMark x1="62583" y1="43167" x2="60500" y2="36000"/>
                        <a14:foregroundMark x1="60500" y1="36000" x2="65417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39496" y="3904804"/>
            <a:ext cx="3038856" cy="30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6717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7. </a:t>
            </a:r>
            <a:r>
              <a:rPr lang="en-US" dirty="0" err="1"/>
              <a:t>Tóm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Data Flow: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B140F952-F497-209D-BE94-AFB938E9E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97583" y="1828800"/>
            <a:ext cx="652368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4261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8. Web UI (node-red):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CA7F595-9593-D865-B5D1-DADEC427BC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0688" y="1383366"/>
            <a:ext cx="10412412" cy="509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64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8. Web UI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B7C2C2A-A69E-4053-F76A-839D5FA85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2829" y="1828800"/>
            <a:ext cx="8473193" cy="4351338"/>
          </a:xfrm>
        </p:spPr>
      </p:pic>
    </p:spTree>
    <p:extLst>
      <p:ext uri="{BB962C8B-B14F-4D97-AF65-F5344CB8AC3E}">
        <p14:creationId xmlns:p14="http://schemas.microsoft.com/office/powerpoint/2010/main" val="4072731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8. Web UI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6F5BF-802A-7939-E593-F268DC000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063" y="1844573"/>
            <a:ext cx="8594725" cy="4319791"/>
          </a:xfrm>
        </p:spPr>
      </p:pic>
    </p:spTree>
    <p:extLst>
      <p:ext uri="{BB962C8B-B14F-4D97-AF65-F5344CB8AC3E}">
        <p14:creationId xmlns:p14="http://schemas.microsoft.com/office/powerpoint/2010/main" val="2342449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8. Web UI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B46F5BF-802A-7939-E593-F268DC000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2063" y="1844573"/>
            <a:ext cx="8594725" cy="4319791"/>
          </a:xfrm>
        </p:spPr>
      </p:pic>
    </p:spTree>
    <p:extLst>
      <p:ext uri="{BB962C8B-B14F-4D97-AF65-F5344CB8AC3E}">
        <p14:creationId xmlns:p14="http://schemas.microsoft.com/office/powerpoint/2010/main" val="430305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9. Flow (node-red):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65222CB-E1EE-A3A2-B74B-271835FF88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025" y="2513806"/>
            <a:ext cx="6400800" cy="2981325"/>
          </a:xfrm>
        </p:spPr>
      </p:pic>
    </p:spTree>
    <p:extLst>
      <p:ext uri="{BB962C8B-B14F-4D97-AF65-F5344CB8AC3E}">
        <p14:creationId xmlns:p14="http://schemas.microsoft.com/office/powerpoint/2010/main" val="1682616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9. Flow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FD076B2-1841-5F31-741A-BD8AE42C5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025" y="2518569"/>
            <a:ext cx="6400800" cy="2971800"/>
          </a:xfrm>
        </p:spPr>
      </p:pic>
    </p:spTree>
    <p:extLst>
      <p:ext uri="{BB962C8B-B14F-4D97-AF65-F5344CB8AC3E}">
        <p14:creationId xmlns:p14="http://schemas.microsoft.com/office/powerpoint/2010/main" val="1741792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9. Flow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B9590D2-1C1E-2B25-6DDC-B65EEF5A2B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025" y="2418556"/>
            <a:ext cx="6400800" cy="3171825"/>
          </a:xfrm>
        </p:spPr>
      </p:pic>
    </p:spTree>
    <p:extLst>
      <p:ext uri="{BB962C8B-B14F-4D97-AF65-F5344CB8AC3E}">
        <p14:creationId xmlns:p14="http://schemas.microsoft.com/office/powerpoint/2010/main" val="82213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9. Flow (node-red):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A6D29C0-93CE-AC98-5F1B-DACE29C5FE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59025" y="2232819"/>
            <a:ext cx="6400800" cy="3543300"/>
          </a:xfrm>
        </p:spPr>
      </p:pic>
    </p:spTree>
    <p:extLst>
      <p:ext uri="{BB962C8B-B14F-4D97-AF65-F5344CB8AC3E}">
        <p14:creationId xmlns:p14="http://schemas.microsoft.com/office/powerpoint/2010/main" val="3864170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3D90F-4756-1A04-D748-6E446A7DD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384" y="329184"/>
            <a:ext cx="9976104" cy="877506"/>
          </a:xfrm>
        </p:spPr>
        <p:txBody>
          <a:bodyPr>
            <a:normAutofit fontScale="90000"/>
          </a:bodyPr>
          <a:lstStyle/>
          <a:p>
            <a:r>
              <a:rPr lang="en-US"/>
              <a:t>10.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kết</a:t>
            </a:r>
            <a:r>
              <a:rPr lang="en-US"/>
              <a:t>: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này</a:t>
            </a:r>
            <a:r>
              <a:rPr lang="en-US"/>
              <a:t> </a:t>
            </a:r>
            <a:r>
              <a:rPr lang="en-US" err="1"/>
              <a:t>dành</a:t>
            </a:r>
            <a:r>
              <a:rPr lang="en-US"/>
              <a:t> </a:t>
            </a:r>
            <a:r>
              <a:rPr lang="en-US" err="1"/>
              <a:t>cho</a:t>
            </a:r>
            <a:r>
              <a:rPr lang="en-US"/>
              <a:t> ai?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399519-0292-92FA-CB93-9275F42DD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384" y="1600200"/>
            <a:ext cx="9500616" cy="4855464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Nhân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viên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văn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phòng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thường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phải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sớm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muộn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chính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sắp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sếp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Những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hay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tác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du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lịch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vắng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khoảng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dễ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xảy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tình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trạng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bị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héo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chết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Những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biệt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Thường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biệt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diện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tích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sân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lớn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biệt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thế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nhiều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lắp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nên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tiết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	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795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sở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trồng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cảnh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: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cấp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đầy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đủ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các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chậu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cảnh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phát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càng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đẹp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20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6503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E8E7B-4288-662A-D440-C0E4678CE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70870"/>
            <a:ext cx="9692640" cy="1325562"/>
          </a:xfrm>
        </p:spPr>
        <p:txBody>
          <a:bodyPr/>
          <a:lstStyle/>
          <a:p>
            <a:r>
              <a:rPr lang="en-US" err="1"/>
              <a:t>Thông</a:t>
            </a:r>
            <a:r>
              <a:rPr lang="en-US"/>
              <a:t> tin </a:t>
            </a:r>
            <a:r>
              <a:rPr lang="en-US" err="1"/>
              <a:t>nhóm</a:t>
            </a:r>
            <a:endParaRPr lang="en-US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44CD50C-851B-8C5C-2C40-D350177C23B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05980241"/>
              </p:ext>
            </p:extLst>
          </p:nvPr>
        </p:nvGraphicFramePr>
        <p:xfrm>
          <a:off x="1538109" y="2639875"/>
          <a:ext cx="8157981" cy="157825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645038">
                  <a:extLst>
                    <a:ext uri="{9D8B030D-6E8A-4147-A177-3AD203B41FA5}">
                      <a16:colId xmlns:a16="http://schemas.microsoft.com/office/drawing/2014/main" val="1687353538"/>
                    </a:ext>
                  </a:extLst>
                </a:gridCol>
                <a:gridCol w="3519577">
                  <a:extLst>
                    <a:ext uri="{9D8B030D-6E8A-4147-A177-3AD203B41FA5}">
                      <a16:colId xmlns:a16="http://schemas.microsoft.com/office/drawing/2014/main" val="737990737"/>
                    </a:ext>
                  </a:extLst>
                </a:gridCol>
                <a:gridCol w="2993366">
                  <a:extLst>
                    <a:ext uri="{9D8B030D-6E8A-4147-A177-3AD203B41FA5}">
                      <a16:colId xmlns:a16="http://schemas.microsoft.com/office/drawing/2014/main" val="2793866586"/>
                    </a:ext>
                  </a:extLst>
                </a:gridCol>
              </a:tblGrid>
              <a:tr h="46573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STT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Họ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và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tên</a:t>
                      </a:r>
                      <a:endParaRPr lang="en-US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Mã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số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sinh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viên</a:t>
                      </a:r>
                      <a:endParaRPr lang="en-US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75840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Nguyễn Tấn Phát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20127588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1121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Lê Ngọc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Tường</a:t>
                      </a:r>
                      <a:endParaRPr lang="en-US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20127383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86125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Nguyễn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Tư</a:t>
                      </a:r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n-US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Duy</a:t>
                      </a:r>
                      <a:endParaRPr lang="en-US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20127484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5999013"/>
                  </a:ext>
                </a:extLst>
              </a:tr>
            </a:tbl>
          </a:graphicData>
        </a:graphic>
      </p:graphicFrame>
      <p:pic>
        <p:nvPicPr>
          <p:cNvPr id="5" name="Picture 2" descr="Cây Xanh, Tải Hình Cây Cảnh PNG 180 - Free.Vector6.com">
            <a:extLst>
              <a:ext uri="{FF2B5EF4-FFF2-40B4-BE49-F238E27FC236}">
                <a16:creationId xmlns:a16="http://schemas.microsoft.com/office/drawing/2014/main" id="{5A82E703-7437-B6F0-64CB-9B166EE5B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1297" y="4151747"/>
            <a:ext cx="2631057" cy="2631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ình ảnh Arbor Day Tưới Nước Cho Cậu Bé Trồng Cây Cùng Nhau Trồng Cây PNG ,  Lễ Trồng Cây, Tưới Nước Cho Cậu Bé, Cùng Nhau ăn Cây PNG miễn phí">
            <a:extLst>
              <a:ext uri="{FF2B5EF4-FFF2-40B4-BE49-F238E27FC236}">
                <a16:creationId xmlns:a16="http://schemas.microsoft.com/office/drawing/2014/main" id="{A8D72810-031A-E732-5470-2DEB98744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1583" l="10000" r="93000">
                        <a14:foregroundMark x1="67667" y1="20167" x2="76083" y2="50500"/>
                        <a14:foregroundMark x1="76083" y1="50500" x2="82083" y2="57833"/>
                        <a14:foregroundMark x1="82083" y1="57833" x2="71333" y2="55917"/>
                        <a14:foregroundMark x1="71333" y1="55917" x2="64333" y2="56500"/>
                        <a14:foregroundMark x1="80750" y1="82500" x2="88417" y2="67333"/>
                        <a14:foregroundMark x1="88417" y1="67333" x2="88250" y2="59333"/>
                        <a14:foregroundMark x1="88250" y1="59333" x2="77250" y2="53167"/>
                        <a14:foregroundMark x1="93083" y1="60667" x2="92833" y2="63500"/>
                        <a14:foregroundMark x1="64333" y1="41167" x2="62417" y2="30417"/>
                        <a14:foregroundMark x1="59750" y1="91583" x2="62083" y2="90833"/>
                        <a14:foregroundMark x1="53500" y1="62667" x2="53000" y2="70167"/>
                        <a14:foregroundMark x1="72083" y1="70417" x2="84333" y2="62000"/>
                        <a14:foregroundMark x1="73417" y1="66667" x2="82083" y2="59167"/>
                        <a14:foregroundMark x1="68583" y1="68500" x2="77250" y2="65583"/>
                        <a14:foregroundMark x1="60583" y1="56250" x2="83917" y2="51583"/>
                        <a14:foregroundMark x1="90333" y1="65167" x2="82667" y2="52250"/>
                        <a14:foregroundMark x1="82667" y1="52250" x2="73417" y2="47667"/>
                        <a14:foregroundMark x1="73417" y1="47667" x2="67083" y2="41500"/>
                        <a14:foregroundMark x1="67083" y1="41500" x2="72000" y2="33167"/>
                        <a14:foregroundMark x1="72000" y1="33167" x2="79333" y2="30167"/>
                        <a14:foregroundMark x1="79333" y1="30167" x2="76583" y2="20333"/>
                        <a14:foregroundMark x1="76583" y1="20333" x2="67000" y2="22333"/>
                        <a14:foregroundMark x1="67000" y1="22333" x2="66500" y2="34083"/>
                        <a14:foregroundMark x1="66500" y1="34083" x2="72667" y2="43333"/>
                        <a14:foregroundMark x1="72667" y1="43333" x2="80417" y2="39917"/>
                        <a14:foregroundMark x1="80417" y1="39917" x2="71500" y2="42083"/>
                        <a14:foregroundMark x1="71500" y1="42083" x2="64667" y2="40333"/>
                        <a14:foregroundMark x1="64667" y1="40333" x2="60750" y2="27667"/>
                        <a14:foregroundMark x1="60750" y1="27667" x2="68333" y2="17917"/>
                        <a14:foregroundMark x1="68333" y1="17917" x2="80083" y2="26167"/>
                        <a14:foregroundMark x1="80083" y1="26167" x2="76417" y2="38500"/>
                        <a14:foregroundMark x1="76417" y1="38500" x2="75750" y2="30917"/>
                        <a14:foregroundMark x1="75750" y1="30917" x2="83917" y2="37083"/>
                        <a14:foregroundMark x1="83917" y1="37083" x2="77500" y2="48333"/>
                        <a14:foregroundMark x1="77500" y1="48333" x2="83083" y2="56083"/>
                        <a14:foregroundMark x1="83083" y1="56083" x2="89417" y2="60000"/>
                        <a14:foregroundMark x1="89417" y1="60000" x2="87667" y2="55167"/>
                        <a14:foregroundMark x1="69500" y1="45583" x2="62583" y2="43167"/>
                        <a14:foregroundMark x1="62583" y1="43167" x2="60500" y2="36000"/>
                        <a14:foregroundMark x1="60500" y1="36000" x2="65417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1709" y="0"/>
            <a:ext cx="2288761" cy="2288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EE png images | PNGWing">
            <a:extLst>
              <a:ext uri="{FF2B5EF4-FFF2-40B4-BE49-F238E27FC236}">
                <a16:creationId xmlns:a16="http://schemas.microsoft.com/office/drawing/2014/main" id="{2AF89F09-ABB0-0573-4BC0-BC321EBBC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19" b="93421" l="10000" r="90000">
                        <a14:foregroundMark x1="60978" y1="93421" x2="61522" y2="8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06" y="3223230"/>
            <a:ext cx="3476447" cy="373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9FEC0-CD57-9032-061E-1767E3C0B371}"/>
              </a:ext>
            </a:extLst>
          </p:cNvPr>
          <p:cNvSpPr txBox="1"/>
          <p:nvPr/>
        </p:nvSpPr>
        <p:spPr>
          <a:xfrm>
            <a:off x="3872661" y="5546784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/>
              <a:t>-- NHÓM 10 --</a:t>
            </a:r>
          </a:p>
        </p:txBody>
      </p:sp>
    </p:spTree>
    <p:extLst>
      <p:ext uri="{BB962C8B-B14F-4D97-AF65-F5344CB8AC3E}">
        <p14:creationId xmlns:p14="http://schemas.microsoft.com/office/powerpoint/2010/main" val="33850143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4D5C-4ED3-57D0-B10C-5B28AE156D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513" y="745236"/>
            <a:ext cx="11192255" cy="2624328"/>
          </a:xfrm>
        </p:spPr>
        <p:txBody>
          <a:bodyPr>
            <a:normAutofit/>
          </a:bodyPr>
          <a:lstStyle/>
          <a:p>
            <a:pPr algn="ctr"/>
            <a:r>
              <a:rPr lang="en-US" sz="7000">
                <a:latin typeface="Cambria" panose="02040503050406030204" pitchFamily="18" charset="0"/>
                <a:ea typeface="Cambria" panose="02040503050406030204" pitchFamily="18" charset="0"/>
              </a:rPr>
              <a:t>CẢM ƠN THẦY VÀ CÁC BẠN ĐÃ LẮNG NGHE</a:t>
            </a:r>
          </a:p>
        </p:txBody>
      </p:sp>
      <p:pic>
        <p:nvPicPr>
          <p:cNvPr id="1026" name="Picture 2" descr="Cây Xanh, Tải Hình Cây Cảnh PNG 180 - Free.Vector6.com">
            <a:extLst>
              <a:ext uri="{FF2B5EF4-FFF2-40B4-BE49-F238E27FC236}">
                <a16:creationId xmlns:a16="http://schemas.microsoft.com/office/drawing/2014/main" id="{84174FD9-72A9-7878-8C92-A617AEDA30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9681" y="3022092"/>
            <a:ext cx="3447288" cy="3447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ình ảnh Arbor Day Tưới Nước Cho Cậu Bé Trồng Cây Cùng Nhau Trồng Cây PNG ,  Lễ Trồng Cây, Tưới Nước Cho Cậu Bé, Cùng Nhau ăn Cây PNG miễn phí">
            <a:extLst>
              <a:ext uri="{FF2B5EF4-FFF2-40B4-BE49-F238E27FC236}">
                <a16:creationId xmlns:a16="http://schemas.microsoft.com/office/drawing/2014/main" id="{FC8327C9-BBBC-0EC6-4332-0331D292B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1583" l="10000" r="93000">
                        <a14:foregroundMark x1="67667" y1="20167" x2="76083" y2="50500"/>
                        <a14:foregroundMark x1="76083" y1="50500" x2="82083" y2="57833"/>
                        <a14:foregroundMark x1="82083" y1="57833" x2="71333" y2="55917"/>
                        <a14:foregroundMark x1="71333" y1="55917" x2="64333" y2="56500"/>
                        <a14:foregroundMark x1="80750" y1="82500" x2="88417" y2="67333"/>
                        <a14:foregroundMark x1="88417" y1="67333" x2="88250" y2="59333"/>
                        <a14:foregroundMark x1="88250" y1="59333" x2="77250" y2="53167"/>
                        <a14:foregroundMark x1="93083" y1="60667" x2="92833" y2="63500"/>
                        <a14:foregroundMark x1="64333" y1="41167" x2="62417" y2="30417"/>
                        <a14:foregroundMark x1="59750" y1="91583" x2="62083" y2="90833"/>
                        <a14:foregroundMark x1="53500" y1="62667" x2="53000" y2="70167"/>
                        <a14:foregroundMark x1="72083" y1="70417" x2="84333" y2="62000"/>
                        <a14:foregroundMark x1="73417" y1="66667" x2="82083" y2="59167"/>
                        <a14:foregroundMark x1="68583" y1="68500" x2="77250" y2="65583"/>
                        <a14:foregroundMark x1="60583" y1="56250" x2="83917" y2="51583"/>
                        <a14:foregroundMark x1="90333" y1="65167" x2="82667" y2="52250"/>
                        <a14:foregroundMark x1="82667" y1="52250" x2="73417" y2="47667"/>
                        <a14:foregroundMark x1="73417" y1="47667" x2="67083" y2="41500"/>
                        <a14:foregroundMark x1="67083" y1="41500" x2="72000" y2="33167"/>
                        <a14:foregroundMark x1="72000" y1="33167" x2="79333" y2="30167"/>
                        <a14:foregroundMark x1="79333" y1="30167" x2="76583" y2="20333"/>
                        <a14:foregroundMark x1="76583" y1="20333" x2="67000" y2="22333"/>
                        <a14:foregroundMark x1="67000" y1="22333" x2="66500" y2="34083"/>
                        <a14:foregroundMark x1="66500" y1="34083" x2="72667" y2="43333"/>
                        <a14:foregroundMark x1="72667" y1="43333" x2="80417" y2="39917"/>
                        <a14:foregroundMark x1="80417" y1="39917" x2="71500" y2="42083"/>
                        <a14:foregroundMark x1="71500" y1="42083" x2="64667" y2="40333"/>
                        <a14:foregroundMark x1="64667" y1="40333" x2="60750" y2="27667"/>
                        <a14:foregroundMark x1="60750" y1="27667" x2="68333" y2="17917"/>
                        <a14:foregroundMark x1="68333" y1="17917" x2="80083" y2="26167"/>
                        <a14:foregroundMark x1="80083" y1="26167" x2="76417" y2="38500"/>
                        <a14:foregroundMark x1="76417" y1="38500" x2="75750" y2="30917"/>
                        <a14:foregroundMark x1="75750" y1="30917" x2="83917" y2="37083"/>
                        <a14:foregroundMark x1="83917" y1="37083" x2="77500" y2="48333"/>
                        <a14:foregroundMark x1="77500" y1="48333" x2="83083" y2="56083"/>
                        <a14:foregroundMark x1="83083" y1="56083" x2="89417" y2="60000"/>
                        <a14:foregroundMark x1="89417" y1="60000" x2="87667" y2="55167"/>
                        <a14:foregroundMark x1="69500" y1="45583" x2="62583" y2="43167"/>
                        <a14:foregroundMark x1="62583" y1="43167" x2="60500" y2="36000"/>
                        <a14:foregroundMark x1="60500" y1="36000" x2="65417" y2="35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941833" y="3336036"/>
            <a:ext cx="3038856" cy="3038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688775A3-50DF-3068-A810-6E955EB44F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195316" y="6169914"/>
            <a:ext cx="1801368" cy="598932"/>
          </a:xfrm>
        </p:spPr>
        <p:txBody>
          <a:bodyPr/>
          <a:lstStyle/>
          <a:p>
            <a:pPr algn="ctr"/>
            <a:r>
              <a:rPr lang="en-US" err="1"/>
              <a:t>Nhóm</a:t>
            </a:r>
            <a:r>
              <a:rPr lang="en-US"/>
              <a:t>: 10</a:t>
            </a:r>
          </a:p>
          <a:p>
            <a:endParaRPr lang="en-US"/>
          </a:p>
          <a:p>
            <a:pPr algn="r"/>
            <a:endParaRPr lang="en-US"/>
          </a:p>
          <a:p>
            <a:pPr algn="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0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EE92A6-8BAF-05F5-CEEC-0C91B2973C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048" y="55164"/>
            <a:ext cx="10570464" cy="1014984"/>
          </a:xfrm>
        </p:spPr>
        <p:txBody>
          <a:bodyPr/>
          <a:lstStyle/>
          <a:p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1.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Mô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tả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err="1"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endParaRPr lang="en-US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7993BE-B28A-2902-2371-8B6C0DC2F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4048" y="1361930"/>
            <a:ext cx="8196371" cy="1884296"/>
          </a:xfrm>
        </p:spPr>
        <p:txBody>
          <a:bodyPr/>
          <a:lstStyle/>
          <a:p>
            <a:r>
              <a:rPr lang="en-US" err="1"/>
              <a:t>Tên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r>
              <a:rPr lang="en-US"/>
              <a:t>: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err="1"/>
              <a:t>tưới</a:t>
            </a:r>
            <a:r>
              <a:rPr lang="en-US"/>
              <a:t> </a:t>
            </a:r>
            <a:r>
              <a:rPr lang="en-US" err="1"/>
              <a:t>cây</a:t>
            </a:r>
            <a:r>
              <a:rPr lang="en-US"/>
              <a:t> IoT</a:t>
            </a:r>
          </a:p>
          <a:p>
            <a:r>
              <a:rPr lang="en-US" err="1"/>
              <a:t>Dựa</a:t>
            </a:r>
            <a:r>
              <a:rPr lang="en-US"/>
              <a:t> </a:t>
            </a:r>
            <a:r>
              <a:rPr lang="en-US" err="1"/>
              <a:t>vào</a:t>
            </a:r>
            <a:r>
              <a:rPr lang="en-US"/>
              <a:t> </a:t>
            </a:r>
            <a:r>
              <a:rPr lang="en-US" err="1"/>
              <a:t>thời</a:t>
            </a:r>
            <a:r>
              <a:rPr lang="en-US"/>
              <a:t> </a:t>
            </a:r>
            <a:r>
              <a:rPr lang="en-US" err="1"/>
              <a:t>gian</a:t>
            </a:r>
            <a:r>
              <a:rPr lang="en-US"/>
              <a:t>, </a:t>
            </a:r>
            <a:r>
              <a:rPr lang="en-US" err="1"/>
              <a:t>nhiệt</a:t>
            </a:r>
            <a:r>
              <a:rPr lang="en-US"/>
              <a:t> </a:t>
            </a:r>
            <a:r>
              <a:rPr lang="en-US" err="1"/>
              <a:t>độ</a:t>
            </a:r>
            <a:r>
              <a:rPr lang="en-US"/>
              <a:t>,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ẩm</a:t>
            </a:r>
            <a:r>
              <a:rPr lang="en-US"/>
              <a:t>, </a:t>
            </a:r>
            <a:r>
              <a:rPr lang="en-US" err="1"/>
              <a:t>độ</a:t>
            </a:r>
            <a:r>
              <a:rPr lang="en-US"/>
              <a:t> </a:t>
            </a:r>
            <a:r>
              <a:rPr lang="en-US" err="1"/>
              <a:t>sáng</a:t>
            </a:r>
            <a:r>
              <a:rPr lang="en-US"/>
              <a:t> </a:t>
            </a:r>
            <a:r>
              <a:rPr lang="en-US" err="1"/>
              <a:t>thì</a:t>
            </a:r>
            <a:r>
              <a:rPr lang="en-US"/>
              <a:t> </a:t>
            </a:r>
            <a:r>
              <a:rPr lang="en-US" err="1"/>
              <a:t>hệ</a:t>
            </a:r>
            <a:r>
              <a:rPr lang="en-US"/>
              <a:t> </a:t>
            </a:r>
            <a:r>
              <a:rPr lang="en-US" err="1"/>
              <a:t>thống</a:t>
            </a:r>
            <a:r>
              <a:rPr lang="en-US"/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sẽ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tự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nước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cây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lượng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nước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phù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hợp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 </a:t>
            </a:r>
          </a:p>
          <a:p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thể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khiển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trực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tiếp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hệ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thống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bằng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bảng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điều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khiển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hoặc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qua web/app.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Lên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lịch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hàng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ngày</a:t>
            </a:r>
            <a:r>
              <a:rPr lang="en-US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, </a:t>
            </a:r>
            <a:r>
              <a:rPr lang="en-US" err="1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hàng</a:t>
            </a:r>
            <a:r>
              <a:rPr lang="en-US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tuần</a:t>
            </a:r>
            <a:r>
              <a:rPr lang="en-US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qua web.</a:t>
            </a:r>
            <a:endParaRPr lang="en-US" sz="180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</p:txBody>
      </p:sp>
      <p:pic>
        <p:nvPicPr>
          <p:cNvPr id="2050" name="Picture 2" descr="Cách lắp hệ thống tưới cây tự động, giải pháp thông minh &amp; tiết kiệm | SGL  - SaiGon Landscape">
            <a:extLst>
              <a:ext uri="{FF2B5EF4-FFF2-40B4-BE49-F238E27FC236}">
                <a16:creationId xmlns:a16="http://schemas.microsoft.com/office/drawing/2014/main" id="{292B6C25-2013-8644-35C9-88122028ED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8117" y="3606840"/>
            <a:ext cx="4471416" cy="29588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Nhiệt Độ Máy Tính Biểu Tượng Độ - những người khác png tải về - Miễn phí  trong suốt Khu Vực png Tải về.">
            <a:extLst>
              <a:ext uri="{FF2B5EF4-FFF2-40B4-BE49-F238E27FC236}">
                <a16:creationId xmlns:a16="http://schemas.microsoft.com/office/drawing/2014/main" id="{7B7BE986-94AF-9A85-D118-43558E09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957" b="96957" l="10000" r="90000">
                        <a14:foregroundMark x1="40556" y1="81304" x2="38000" y2="84674"/>
                        <a14:foregroundMark x1="41000" y1="95109" x2="45444" y2="96957"/>
                        <a14:foregroundMark x1="33778" y1="12500" x2="35556" y2="15652"/>
                        <a14:foregroundMark x1="30667" y1="17826" x2="33778" y2="13913"/>
                        <a14:foregroundMark x1="28222" y1="10652" x2="30778" y2="10652"/>
                        <a14:foregroundMark x1="31556" y1="4348" x2="33444" y2="7174"/>
                        <a14:foregroundMark x1="37778" y1="1957" x2="37889" y2="3913"/>
                        <a14:foregroundMark x1="44778" y1="4348" x2="41889" y2="6304"/>
                        <a14:foregroundMark x1="48000" y1="11087" x2="44222" y2="11087"/>
                        <a14:foregroundMark x1="44889" y1="17174" x2="43333" y2="16304"/>
                        <a14:foregroundMark x1="38222" y1="19022" x2="38222" y2="20978"/>
                        <a14:foregroundMark x1="65000" y1="18696" x2="59222" y2="18804"/>
                        <a14:foregroundMark x1="61000" y1="25652" x2="58111" y2="25652"/>
                        <a14:foregroundMark x1="63667" y1="33152" x2="57222" y2="32935"/>
                        <a14:foregroundMark x1="61889" y1="38587" x2="60222" y2="38696"/>
                        <a14:foregroundMark x1="64111" y1="46848" x2="61111" y2="46957"/>
                        <a14:foregroundMark x1="63444" y1="53913" x2="60000" y2="53478"/>
                        <a14:foregroundMark x1="63111" y1="61196" x2="60556" y2="61196"/>
                        <a14:foregroundMark x1="63000" y1="68587" x2="61222" y2="68587"/>
                        <a14:foregroundMark x1="64444" y1="75870" x2="62444" y2="75326"/>
                        <a14:backgroundMark x1="31778" y1="38913" x2="22889" y2="6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1463" y="1070148"/>
            <a:ext cx="786577" cy="804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ime png images | PNGWing">
            <a:extLst>
              <a:ext uri="{FF2B5EF4-FFF2-40B4-BE49-F238E27FC236}">
                <a16:creationId xmlns:a16="http://schemas.microsoft.com/office/drawing/2014/main" id="{60093E44-3D3E-0769-62D6-33FF0AFAA4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40" b="94702" l="5556" r="95556">
                        <a14:foregroundMark x1="22778" y1="32450" x2="15556" y2="49338"/>
                        <a14:foregroundMark x1="11944" y1="30132" x2="5833" y2="49338"/>
                        <a14:foregroundMark x1="27778" y1="60927" x2="26944" y2="75497"/>
                        <a14:foregroundMark x1="20833" y1="60596" x2="23611" y2="81457"/>
                        <a14:foregroundMark x1="21111" y1="63245" x2="21944" y2="81788"/>
                        <a14:foregroundMark x1="19167" y1="65563" x2="17222" y2="82450"/>
                        <a14:foregroundMark x1="19722" y1="60265" x2="22222" y2="81457"/>
                        <a14:foregroundMark x1="20833" y1="55629" x2="17500" y2="79801"/>
                        <a14:foregroundMark x1="18333" y1="48013" x2="13333" y2="65232"/>
                        <a14:foregroundMark x1="13333" y1="65232" x2="19167" y2="84768"/>
                        <a14:foregroundMark x1="19167" y1="84768" x2="20278" y2="85430"/>
                        <a14:foregroundMark x1="14722" y1="95695" x2="18056" y2="89404"/>
                        <a14:foregroundMark x1="65278" y1="23179" x2="88611" y2="32450"/>
                        <a14:foregroundMark x1="88611" y1="32450" x2="96667" y2="56291"/>
                        <a14:foregroundMark x1="96667" y1="56291" x2="92778" y2="74172"/>
                        <a14:foregroundMark x1="92778" y1="74172" x2="90000" y2="77815"/>
                        <a14:foregroundMark x1="95556" y1="61258" x2="94444" y2="48013"/>
                        <a14:foregroundMark x1="45556" y1="12252" x2="30833" y2="36424"/>
                        <a14:foregroundMark x1="46389" y1="8940" x2="43056" y2="30464"/>
                        <a14:foregroundMark x1="85000" y1="13907" x2="93611" y2="27483"/>
                        <a14:foregroundMark x1="85000" y1="93709" x2="80000" y2="85430"/>
                        <a14:foregroundMark x1="45833" y1="94702" x2="48611" y2="88411"/>
                        <a14:foregroundMark x1="26667" y1="50331" x2="39167" y2="75166"/>
                        <a14:foregroundMark x1="65833" y1="54305" x2="57778" y2="6324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608" y="1043346"/>
            <a:ext cx="1022394" cy="8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Độ ẩm Ẩm Hệ thống Máy tính Biểu tượng, điều hòa không Khí - Nhiệt đột quỵ  png tải về - Miễn phí trong suốt Văn Bản png Tải về.">
            <a:extLst>
              <a:ext uri="{FF2B5EF4-FFF2-40B4-BE49-F238E27FC236}">
                <a16:creationId xmlns:a16="http://schemas.microsoft.com/office/drawing/2014/main" id="{31F45D0F-B215-33D3-02DD-961979044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56000" y1="36333" x2="57000" y2="34167"/>
                        <a14:foregroundMark x1="35778" y1="68833" x2="37667" y2="72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6002" y="879031"/>
            <a:ext cx="1615059" cy="1076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 descr="Line arrow: Clockwise curve outline">
            <a:extLst>
              <a:ext uri="{FF2B5EF4-FFF2-40B4-BE49-F238E27FC236}">
                <a16:creationId xmlns:a16="http://schemas.microsoft.com/office/drawing/2014/main" id="{83253ED6-2434-54C1-74DF-1A12F3F9567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2319104">
            <a:off x="8649358" y="2362995"/>
            <a:ext cx="914400" cy="914400"/>
          </a:xfrm>
          <a:prstGeom prst="rect">
            <a:avLst/>
          </a:prstGeom>
        </p:spPr>
      </p:pic>
      <p:pic>
        <p:nvPicPr>
          <p:cNvPr id="2064" name="Picture 16" descr="Mobile Phone PNG White Transparent And Clipart Image For Free Download -  Lovepik | 401708452">
            <a:extLst>
              <a:ext uri="{FF2B5EF4-FFF2-40B4-BE49-F238E27FC236}">
                <a16:creationId xmlns:a16="http://schemas.microsoft.com/office/drawing/2014/main" id="{6C3FAE37-4D57-D64E-A516-B122C59221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10000" b="90000" l="10000" r="90000">
                        <a14:foregroundMark x1="60750" y1="45167" x2="72167" y2="66667"/>
                        <a14:foregroundMark x1="30333" y1="43583" x2="39083" y2="60917"/>
                        <a14:foregroundMark x1="36833" y1="29583" x2="31583" y2="36750"/>
                        <a14:foregroundMark x1="31583" y1="36750" x2="31917" y2="56167"/>
                        <a14:foregroundMark x1="31917" y1="56167" x2="40333" y2="548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2149" y="2058330"/>
            <a:ext cx="1338072" cy="133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Buy LCD &amp; button shield I2C/UART at the right price @ Electrokit">
            <a:extLst>
              <a:ext uri="{FF2B5EF4-FFF2-40B4-BE49-F238E27FC236}">
                <a16:creationId xmlns:a16="http://schemas.microsoft.com/office/drawing/2014/main" id="{C57E9444-14DD-5BBB-D7ED-5FDB49D93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86818">
            <a:off x="10020829" y="2757318"/>
            <a:ext cx="1238785" cy="945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1AB46BC-7E48-7A82-1C10-ED56FA240D19}"/>
              </a:ext>
            </a:extLst>
          </p:cNvPr>
          <p:cNvSpPr txBox="1">
            <a:spLocks/>
          </p:cNvSpPr>
          <p:nvPr/>
        </p:nvSpPr>
        <p:spPr>
          <a:xfrm>
            <a:off x="384048" y="3273025"/>
            <a:ext cx="6583680" cy="34203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nhiều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chế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cây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khác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nhau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như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: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nhỏ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giọt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phun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sương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xịt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nhẹ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vừa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mạnh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  <a:endParaRPr lang="en-US">
              <a:latin typeface="+mj-lt"/>
            </a:endParaRPr>
          </a:p>
          <a:p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Đo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pH –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xác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định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xem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đất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có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bị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mặn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/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kiềm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không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?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Thiếu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những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chất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gì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?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Từ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đó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gợi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ý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phân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bón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thích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hợp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chủ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nhà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  <a:endParaRPr lang="en-US">
              <a:solidFill>
                <a:srgbClr val="000000"/>
              </a:solidFill>
              <a:latin typeface="+mj-lt"/>
              <a:ea typeface="Calibri" panose="020F0502020204030204" pitchFamily="34" charset="0"/>
            </a:endParaRPr>
          </a:p>
          <a:p>
            <a:r>
              <a:rPr lang="en-US" err="1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Có</a:t>
            </a:r>
            <a:r>
              <a:rPr lang="en-US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err="1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thể</a:t>
            </a:r>
            <a:r>
              <a:rPr lang="en-US">
                <a:solidFill>
                  <a:srgbClr val="000000"/>
                </a:solidFill>
                <a:latin typeface="+mj-lt"/>
                <a:ea typeface="Calibri" panose="020F0502020204030204" pitchFamily="34" charset="0"/>
              </a:rPr>
              <a:t> 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Theo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dõi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tình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trạng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phát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triển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của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cây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qua Camera,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cho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biết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khi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nào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rau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quả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sẽ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chín,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hoa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đâm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chồi</a:t>
            </a:r>
            <a:endParaRPr lang="en-US" sz="1800">
              <a:solidFill>
                <a:srgbClr val="000000"/>
              </a:solidFill>
              <a:effectLst/>
              <a:latin typeface="+mj-lt"/>
              <a:ea typeface="Calibri" panose="020F0502020204030204" pitchFamily="34" charset="0"/>
            </a:endParaRPr>
          </a:p>
          <a:p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Sử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dụng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web/app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để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xem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các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thông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tin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như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nhiệt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ẩm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sáng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độ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pH,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hình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ảnh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lượng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nước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đã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thời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gian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,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lịch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 </a:t>
            </a:r>
            <a:r>
              <a:rPr lang="en-US" sz="1800" err="1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tưới</a:t>
            </a:r>
            <a:r>
              <a:rPr lang="en-US" sz="1800">
                <a:solidFill>
                  <a:srgbClr val="000000"/>
                </a:solidFill>
                <a:effectLst/>
                <a:latin typeface="+mj-lt"/>
                <a:ea typeface="Calibri" panose="020F0502020204030204" pitchFamily="34" charset="0"/>
              </a:rPr>
              <a:t>.</a:t>
            </a:r>
          </a:p>
          <a:p>
            <a:endParaRPr lang="en-US">
              <a:latin typeface="+mj-lt"/>
            </a:endParaRPr>
          </a:p>
          <a:p>
            <a:endParaRPr lang="en-US">
              <a:latin typeface="+mj-lt"/>
            </a:endParaRPr>
          </a:p>
          <a:p>
            <a:pPr marL="0" indent="0">
              <a:buNone/>
            </a:pPr>
            <a:endParaRPr lang="en-US">
              <a:latin typeface="+mj-lt"/>
            </a:endParaRPr>
          </a:p>
          <a:p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792079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7993C-EAC5-D9B8-0CF0-8484C82AE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2" y="9144"/>
            <a:ext cx="9692640" cy="1325562"/>
          </a:xfrm>
        </p:spPr>
        <p:txBody>
          <a:bodyPr/>
          <a:lstStyle/>
          <a:p>
            <a:r>
              <a:rPr lang="en-US"/>
              <a:t>2. </a:t>
            </a:r>
            <a:r>
              <a:rPr lang="en-US" err="1"/>
              <a:t>Lý</a:t>
            </a:r>
            <a:r>
              <a:rPr lang="en-US"/>
              <a:t> do </a:t>
            </a:r>
            <a:r>
              <a:rPr lang="en-US" err="1"/>
              <a:t>chọn</a:t>
            </a:r>
            <a:r>
              <a:rPr lang="en-US"/>
              <a:t> </a:t>
            </a:r>
            <a:r>
              <a:rPr lang="en-US" err="1"/>
              <a:t>đề</a:t>
            </a:r>
            <a:r>
              <a:rPr lang="en-US"/>
              <a:t> </a:t>
            </a:r>
            <a:r>
              <a:rPr lang="en-US" err="1"/>
              <a:t>tài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49D3A-A1A6-EFB3-5613-6ABF4DC9A9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709929"/>
            <a:ext cx="6922008" cy="3483864"/>
          </a:xfrm>
        </p:spPr>
        <p:txBody>
          <a:bodyPr>
            <a:norm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Do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nhu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cầu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con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sạch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càng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cao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thể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vấn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đề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vệ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thực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cụ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thể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rau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do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đó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những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sản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phẩm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làm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luôn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đánh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giá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cao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về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mức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sạch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endParaRPr lang="en-US" sz="22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0" marR="0" lvl="0" indent="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22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795"/>
              </a:spcAft>
              <a:buFont typeface="Times New Roman" panose="02020603050405020304" pitchFamily="18" charset="0"/>
              <a:buChar char="-"/>
            </a:pP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Vì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vậy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con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thể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chăm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sóc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hoa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hay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cảnh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mà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tay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chân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quá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nhiều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quản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lý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theo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dõi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tình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trạng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thể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chỉnh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xử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lý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lý</a:t>
            </a:r>
            <a:r>
              <a:rPr lang="en-US" sz="22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  <p:pic>
        <p:nvPicPr>
          <p:cNvPr id="3074" name="Picture 2" descr="Cung cấp rau sạch xanh | Rau sạch giá sỉ | Rau củ quả">
            <a:extLst>
              <a:ext uri="{FF2B5EF4-FFF2-40B4-BE49-F238E27FC236}">
                <a16:creationId xmlns:a16="http://schemas.microsoft.com/office/drawing/2014/main" id="{836594E9-155B-038E-5116-984C54347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200" b="99200" l="9883" r="89971">
                        <a14:foregroundMark x1="22767" y1="81000" x2="24158" y2="63200"/>
                        <a14:foregroundMark x1="39385" y1="99200" x2="40849" y2="94600"/>
                        <a14:foregroundMark x1="57540" y1="3200" x2="55930" y2="114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5072" y="1810513"/>
            <a:ext cx="3941064" cy="14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974B6FD-02EA-56E1-C1FC-D4D18A495307}"/>
              </a:ext>
            </a:extLst>
          </p:cNvPr>
          <p:cNvSpPr txBox="1">
            <a:spLocks/>
          </p:cNvSpPr>
          <p:nvPr/>
        </p:nvSpPr>
        <p:spPr>
          <a:xfrm>
            <a:off x="1153668" y="5569016"/>
            <a:ext cx="8548116" cy="8656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Đối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những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người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bận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bịu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việc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chăm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sóc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đây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pháp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tuyệt</a:t>
            </a:r>
            <a:r>
              <a:rPr lang="en-US" sz="220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vời</a:t>
            </a:r>
            <a:endParaRPr lang="en-US" sz="2200">
              <a:solidFill>
                <a:srgbClr val="000000"/>
              </a:solidFill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  <p:pic>
        <p:nvPicPr>
          <p:cNvPr id="3076" name="Picture 4" descr="Busy Business Trip Png, Transparent Png - kindpng">
            <a:extLst>
              <a:ext uri="{FF2B5EF4-FFF2-40B4-BE49-F238E27FC236}">
                <a16:creationId xmlns:a16="http://schemas.microsoft.com/office/drawing/2014/main" id="{8ED11419-55EB-37BC-99F5-F028BDBF76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341" b="89940" l="10000" r="90000">
                        <a14:foregroundMark x1="13372" y1="41916" x2="17326" y2="32216"/>
                        <a14:foregroundMark x1="22907" y1="32575" x2="33953" y2="29222"/>
                        <a14:foregroundMark x1="31395" y1="14371" x2="31744" y2="9341"/>
                        <a14:foregroundMark x1="69186" y1="9222" x2="70698" y2="17246"/>
                        <a14:foregroundMark x1="70698" y1="17246" x2="68140" y2="26347"/>
                        <a14:foregroundMark x1="68140" y1="26347" x2="61395" y2="32814"/>
                        <a14:foregroundMark x1="84070" y1="27425" x2="74302" y2="34611"/>
                        <a14:foregroundMark x1="74302" y1="34611" x2="66395" y2="3688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199" y="3429000"/>
            <a:ext cx="2875169" cy="2791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09129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484A-AA14-D201-5684-F7A72E24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61" y="-466344"/>
            <a:ext cx="9692640" cy="1325562"/>
          </a:xfrm>
        </p:spPr>
        <p:txBody>
          <a:bodyPr/>
          <a:lstStyle/>
          <a:p>
            <a:r>
              <a:rPr lang="en-US"/>
              <a:t>3.1 </a:t>
            </a:r>
            <a:r>
              <a:rPr lang="en-US" err="1"/>
              <a:t>Bản</a:t>
            </a:r>
            <a:r>
              <a:rPr lang="en-US"/>
              <a:t> </a:t>
            </a:r>
            <a:r>
              <a:rPr lang="en-US" err="1"/>
              <a:t>phác</a:t>
            </a:r>
            <a:r>
              <a:rPr lang="en-US"/>
              <a:t> </a:t>
            </a:r>
            <a:r>
              <a:rPr lang="en-US" err="1"/>
              <a:t>thảo</a:t>
            </a:r>
            <a:r>
              <a:rPr lang="en-US"/>
              <a:t> </a:t>
            </a:r>
            <a:r>
              <a:rPr lang="en-US" err="1"/>
              <a:t>mô</a:t>
            </a:r>
            <a:r>
              <a:rPr lang="en-US"/>
              <a:t> </a:t>
            </a:r>
            <a:r>
              <a:rPr lang="en-US" err="1"/>
              <a:t>hình</a:t>
            </a:r>
            <a:r>
              <a:rPr lang="en-US"/>
              <a:t> </a:t>
            </a:r>
            <a:r>
              <a:rPr lang="en-US" err="1"/>
              <a:t>sản</a:t>
            </a:r>
            <a:r>
              <a:rPr lang="en-US"/>
              <a:t> </a:t>
            </a:r>
            <a:r>
              <a:rPr lang="en-US" err="1"/>
              <a:t>phẩm</a:t>
            </a:r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C8823064-D772-C174-DE74-8E0B8B9A88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8309" r="43" b="13317"/>
          <a:stretch/>
        </p:blipFill>
        <p:spPr>
          <a:xfrm>
            <a:off x="4654296" y="1472636"/>
            <a:ext cx="6510528" cy="53762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D77F2718-B202-47BD-0B11-ABB72E5E1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632" b="63944"/>
          <a:stretch/>
        </p:blipFill>
        <p:spPr>
          <a:xfrm>
            <a:off x="466344" y="1481780"/>
            <a:ext cx="4096512" cy="32968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848579C-762E-808F-BBD4-BE281B66FBB8}"/>
              </a:ext>
            </a:extLst>
          </p:cNvPr>
          <p:cNvSpPr txBox="1"/>
          <p:nvPr/>
        </p:nvSpPr>
        <p:spPr>
          <a:xfrm>
            <a:off x="3657600" y="4892040"/>
            <a:ext cx="1426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Camera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80DF0-3605-CC37-ED9B-3071F7CAD3DE}"/>
              </a:ext>
            </a:extLst>
          </p:cNvPr>
          <p:cNvSpPr txBox="1"/>
          <p:nvPr/>
        </p:nvSpPr>
        <p:spPr>
          <a:xfrm>
            <a:off x="6675120" y="3310128"/>
            <a:ext cx="111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Servo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8ED4B1A-46DF-C54C-E088-34C64F556902}"/>
              </a:ext>
            </a:extLst>
          </p:cNvPr>
          <p:cNvSpPr txBox="1"/>
          <p:nvPr/>
        </p:nvSpPr>
        <p:spPr>
          <a:xfrm>
            <a:off x="8220456" y="3310128"/>
            <a:ext cx="1115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err="1"/>
              <a:t>Đồng</a:t>
            </a:r>
            <a:r>
              <a:rPr lang="en-US"/>
              <a:t> </a:t>
            </a:r>
            <a:r>
              <a:rPr lang="en-US" err="1"/>
              <a:t>hồ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3446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1484A-AA14-D201-5684-F7A72E24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261" y="-300226"/>
            <a:ext cx="9692640" cy="1325562"/>
          </a:xfrm>
        </p:spPr>
        <p:txBody>
          <a:bodyPr/>
          <a:lstStyle/>
          <a:p>
            <a:r>
              <a:rPr lang="en-US"/>
              <a:t>3.2 Data </a:t>
            </a:r>
            <a:r>
              <a:rPr lang="en-US" err="1"/>
              <a:t>và</a:t>
            </a:r>
            <a:r>
              <a:rPr lang="en-US"/>
              <a:t> cloud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CB6D2F-5143-E040-C728-4BDB783352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87493" y="1570927"/>
            <a:ext cx="5228138" cy="4351337"/>
          </a:xfrm>
        </p:spPr>
        <p:txBody>
          <a:bodyPr>
            <a:normAutofit/>
          </a:bodyPr>
          <a:lstStyle/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Nhiệt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ẩm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sáng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pH 3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khung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giờ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Lịch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endParaRPr lang="en-US" sz="2200"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mưa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:</a:t>
            </a:r>
          </a:p>
          <a:p>
            <a:pPr lvl="1"/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Mưa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nhiêu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lần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pPr lvl="1"/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lần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kéo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dài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bao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lâu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Lượng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đã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?</a:t>
            </a:r>
          </a:p>
          <a:p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Hình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ảnh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200" err="1"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200"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B6BE28E1-49D7-8C91-10F3-CBD2E1B30A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088" y="824271"/>
            <a:ext cx="5844651" cy="5844651"/>
          </a:xfrm>
          <a:prstGeom prst="rect">
            <a:avLst/>
          </a:prstGeom>
        </p:spPr>
      </p:pic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118FD57A-6961-6856-42EC-017F73C960C3}"/>
              </a:ext>
            </a:extLst>
          </p:cNvPr>
          <p:cNvSpPr txBox="1">
            <a:spLocks/>
          </p:cNvSpPr>
          <p:nvPr/>
        </p:nvSpPr>
        <p:spPr>
          <a:xfrm>
            <a:off x="7555174" y="1177234"/>
            <a:ext cx="3801674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95000"/>
              </a:lnSpc>
              <a:spcBef>
                <a:spcPts val="1400"/>
              </a:spcBef>
              <a:spcAft>
                <a:spcPts val="200"/>
              </a:spcAft>
              <a:buClr>
                <a:schemeClr val="accent1"/>
              </a:buClr>
              <a:buSzPct val="80000"/>
              <a:buFont typeface="Arial" pitchFamily="34" charset="0"/>
              <a:buChar char="•"/>
              <a:defRPr sz="1800" kern="1200" spc="1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Font typeface="Wingdings 2" pitchFamily="18" charset="2"/>
              <a:buChar char=""/>
              <a:defRPr sz="1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723206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953A5-A88D-2124-1AB0-EC413CC0A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3272" y="-365760"/>
            <a:ext cx="9692640" cy="1325562"/>
          </a:xfrm>
        </p:spPr>
        <p:txBody>
          <a:bodyPr/>
          <a:lstStyle/>
          <a:p>
            <a:r>
              <a:rPr lang="en-US"/>
              <a:t>4. </a:t>
            </a:r>
            <a:r>
              <a:rPr lang="en-US" err="1"/>
              <a:t>Danh</a:t>
            </a:r>
            <a:r>
              <a:rPr lang="en-US"/>
              <a:t> </a:t>
            </a:r>
            <a:r>
              <a:rPr lang="en-US" err="1"/>
              <a:t>sách</a:t>
            </a:r>
            <a:r>
              <a:rPr lang="en-US"/>
              <a:t> </a:t>
            </a:r>
            <a:r>
              <a:rPr lang="en-US" err="1"/>
              <a:t>thiết</a:t>
            </a:r>
            <a:r>
              <a:rPr lang="en-US"/>
              <a:t> </a:t>
            </a:r>
            <a:r>
              <a:rPr lang="en-US" err="1"/>
              <a:t>bị</a:t>
            </a:r>
            <a:r>
              <a:rPr lang="en-US"/>
              <a:t> </a:t>
            </a:r>
            <a:r>
              <a:rPr lang="en-US" err="1"/>
              <a:t>điện</a:t>
            </a:r>
            <a:r>
              <a:rPr lang="en-US"/>
              <a:t> </a:t>
            </a:r>
            <a:r>
              <a:rPr lang="en-US" err="1"/>
              <a:t>tử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8EE7069-F95B-A42F-D406-13FEA67683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37855337"/>
              </p:ext>
            </p:extLst>
          </p:nvPr>
        </p:nvGraphicFramePr>
        <p:xfrm>
          <a:off x="374905" y="1241350"/>
          <a:ext cx="10689337" cy="5241878"/>
        </p:xfrm>
        <a:graphic>
          <a:graphicData uri="http://schemas.openxmlformats.org/drawingml/2006/table">
            <a:tbl>
              <a:tblPr firstRow="1" firstCol="1" bandRow="1">
                <a:tableStyleId>{69C7853C-536D-4A76-A0AE-DD22124D55A5}</a:tableStyleId>
              </a:tblPr>
              <a:tblGrid>
                <a:gridCol w="797401">
                  <a:extLst>
                    <a:ext uri="{9D8B030D-6E8A-4147-A177-3AD203B41FA5}">
                      <a16:colId xmlns:a16="http://schemas.microsoft.com/office/drawing/2014/main" val="3957382297"/>
                    </a:ext>
                  </a:extLst>
                </a:gridCol>
                <a:gridCol w="4103782">
                  <a:extLst>
                    <a:ext uri="{9D8B030D-6E8A-4147-A177-3AD203B41FA5}">
                      <a16:colId xmlns:a16="http://schemas.microsoft.com/office/drawing/2014/main" val="3758959472"/>
                    </a:ext>
                  </a:extLst>
                </a:gridCol>
                <a:gridCol w="1005840">
                  <a:extLst>
                    <a:ext uri="{9D8B030D-6E8A-4147-A177-3AD203B41FA5}">
                      <a16:colId xmlns:a16="http://schemas.microsoft.com/office/drawing/2014/main" val="3857670367"/>
                    </a:ext>
                  </a:extLst>
                </a:gridCol>
                <a:gridCol w="1792224">
                  <a:extLst>
                    <a:ext uri="{9D8B030D-6E8A-4147-A177-3AD203B41FA5}">
                      <a16:colId xmlns:a16="http://schemas.microsoft.com/office/drawing/2014/main" val="4137435242"/>
                    </a:ext>
                  </a:extLst>
                </a:gridCol>
                <a:gridCol w="2990090">
                  <a:extLst>
                    <a:ext uri="{9D8B030D-6E8A-4147-A177-3AD203B41FA5}">
                      <a16:colId xmlns:a16="http://schemas.microsoft.com/office/drawing/2014/main" val="364240423"/>
                    </a:ext>
                  </a:extLst>
                </a:gridCol>
              </a:tblGrid>
              <a:tr h="802989"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STT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Tên</a:t>
                      </a: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thiết</a:t>
                      </a: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bị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Số</a:t>
                      </a: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</a:p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lượng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Đơn giá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Thành</a:t>
                      </a: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 </a:t>
                      </a: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tiền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71078723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ESP8266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10639048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Breadboard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23,500đ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23,500đ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48661093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Cáp</a:t>
                      </a:r>
                      <a:r>
                        <a:rPr lang="en-US" sz="2000" u="sng">
                          <a:solidFill>
                            <a:srgbClr val="67AABF"/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nạp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10,500đ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10,500đ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423114419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6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Dây điện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20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280,000đ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5200686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5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7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Cảm biến nhiệt độ - độ ẩm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67485877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6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Cảm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biến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8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photoresistor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15,000đ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15,000đ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03375635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7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9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Cảm biến độ pH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289,467đ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289,467đ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60787948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8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Cảm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biến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0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mưa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25,000đ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25,000đ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3987542"/>
                  </a:ext>
                </a:extLst>
              </a:tr>
              <a:tr h="566406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9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1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Camera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Cambria" panose="02040503050406030204" pitchFamily="18" charset="0"/>
                          <a:ea typeface="Cambria" panose="02040503050406030204" pitchFamily="18" charset="0"/>
                          <a:cs typeface="Times New Roman" panose="02020603050405020304" pitchFamily="18" charset="0"/>
                        </a:rPr>
                        <a:t>2 – 4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154,000đ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308,000đ – 616,000 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9627613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10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Servo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4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140,000đ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6430164"/>
                  </a:ext>
                </a:extLst>
              </a:tr>
              <a:tr h="29609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LCD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37,000đ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37,000đ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87854993"/>
                  </a:ext>
                </a:extLst>
              </a:tr>
              <a:tr h="410131"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12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Đồng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hồ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đo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lưu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lượng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</a:t>
                      </a:r>
                      <a:r>
                        <a:rPr lang="en-US" sz="2000" u="sng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nước</a:t>
                      </a:r>
                      <a:r>
                        <a:rPr lang="en-US" sz="2000" u="sng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hlinkClick r:id="rId14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 K24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382,000đ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382,000đ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47251101"/>
                  </a:ext>
                </a:extLst>
              </a:tr>
              <a:tr h="442922">
                <a:tc gridSpan="2">
                  <a:txBody>
                    <a:bodyPr/>
                    <a:lstStyle/>
                    <a:p>
                      <a:pPr marL="0" marR="0" indent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 err="1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Tổng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35 – 37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 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20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</a:rPr>
                        <a:t>1,600,467đ – 1,908,467đ</a:t>
                      </a:r>
                      <a:endParaRPr lang="en-US" sz="20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5131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35398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A75A1-5B87-0933-7FA5-4944C39C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-438912"/>
            <a:ext cx="9692640" cy="1325562"/>
          </a:xfrm>
        </p:spPr>
        <p:txBody>
          <a:bodyPr/>
          <a:lstStyle/>
          <a:p>
            <a:r>
              <a:rPr lang="en-US"/>
              <a:t>5. </a:t>
            </a:r>
            <a:r>
              <a:rPr lang="en-US" err="1"/>
              <a:t>Tổng</a:t>
            </a:r>
            <a:r>
              <a:rPr lang="en-US"/>
              <a:t> </a:t>
            </a:r>
            <a:r>
              <a:rPr lang="en-US" err="1"/>
              <a:t>quan</a:t>
            </a:r>
            <a:r>
              <a:rPr lang="en-US"/>
              <a:t> </a:t>
            </a:r>
            <a:r>
              <a:rPr lang="en-US" err="1"/>
              <a:t>về</a:t>
            </a:r>
            <a:r>
              <a:rPr lang="en-US"/>
              <a:t> </a:t>
            </a:r>
            <a:r>
              <a:rPr lang="en-US" err="1"/>
              <a:t>nội</a:t>
            </a:r>
            <a:r>
              <a:rPr lang="en-US"/>
              <a:t> dung </a:t>
            </a:r>
            <a:r>
              <a:rPr lang="en-US" err="1"/>
              <a:t>công</a:t>
            </a:r>
            <a:r>
              <a:rPr lang="en-US"/>
              <a:t> </a:t>
            </a:r>
            <a:r>
              <a:rPr lang="en-US" err="1"/>
              <a:t>việc</a:t>
            </a:r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B598AEEF-9D85-65CE-359B-964E0B2D66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2726253"/>
              </p:ext>
            </p:extLst>
          </p:nvPr>
        </p:nvGraphicFramePr>
        <p:xfrm>
          <a:off x="978408" y="1307274"/>
          <a:ext cx="9281160" cy="5322125"/>
        </p:xfrm>
        <a:graphic>
          <a:graphicData uri="http://schemas.openxmlformats.org/drawingml/2006/table">
            <a:tbl>
              <a:tblPr firstRow="1" firstCol="1" bandRow="1">
                <a:tableStyleId>{C4B1156A-380E-4F78-BDF5-A606A8083BF9}</a:tableStyleId>
              </a:tblPr>
              <a:tblGrid>
                <a:gridCol w="2031348">
                  <a:extLst>
                    <a:ext uri="{9D8B030D-6E8A-4147-A177-3AD203B41FA5}">
                      <a16:colId xmlns:a16="http://schemas.microsoft.com/office/drawing/2014/main" val="1251514625"/>
                    </a:ext>
                  </a:extLst>
                </a:gridCol>
                <a:gridCol w="7249812">
                  <a:extLst>
                    <a:ext uri="{9D8B030D-6E8A-4147-A177-3AD203B41FA5}">
                      <a16:colId xmlns:a16="http://schemas.microsoft.com/office/drawing/2014/main" val="1852091635"/>
                    </a:ext>
                  </a:extLst>
                </a:gridCol>
              </a:tblGrid>
              <a:tr h="338410"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Nội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dung</a:t>
                      </a:r>
                      <a:endParaRPr lang="en-US" sz="1800" b="1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Công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việc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cụ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thể</a:t>
                      </a:r>
                      <a:endParaRPr lang="en-US" sz="1800" b="1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8713248"/>
                  </a:ext>
                </a:extLst>
              </a:tr>
              <a:tr h="338211">
                <a:tc rowSpan="5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Xây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1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dựng</a:t>
                      </a: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Website 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(Node-red)</a:t>
                      </a:r>
                      <a:endParaRPr lang="en-US" sz="1800" b="1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Nhận thông số cảm biến từ ESP và hiển thị ra website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1354795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Nhận các thao tác của người dùng từ website và gửi về ESP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966090017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Xây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dựng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HomePage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25846890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Xây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dựng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Page: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vườn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rau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12921691"/>
                  </a:ext>
                </a:extLst>
              </a:tr>
              <a:tr h="73071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Xây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dựng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Page: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giàn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hoa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73295339"/>
                  </a:ext>
                </a:extLst>
              </a:tr>
              <a:tr h="338211">
                <a:tc rowSpan="3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Thiết kế mạch</a:t>
                      </a:r>
                      <a:endParaRPr lang="en-US" sz="1800" b="1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Cảm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biến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nhiệt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độ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-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độ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ẩm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, photoresistor, pH,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mưa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2182206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LCD, button, camera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84019421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Servo,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đồng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hồ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đo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lưu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lượng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nước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53552054"/>
                  </a:ext>
                </a:extLst>
              </a:tr>
              <a:tr h="338211">
                <a:tc rowSpan="4"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 </a:t>
                      </a:r>
                    </a:p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1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Code ESP</a:t>
                      </a:r>
                      <a:endParaRPr lang="en-US" sz="1800" b="1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Kết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nối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với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WiFi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và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Node-red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51484145"/>
                  </a:ext>
                </a:extLst>
              </a:tr>
              <a:tr h="69508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Chức năng: lấy các thông số môi trường (nhiệt độ, độ ẩm, photoresistor, pH, mưa), thời gian thực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0237916"/>
                  </a:ext>
                </a:extLst>
              </a:tr>
              <a:tr h="33821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Chức năng: lấy hình ảnh cây từ camera theo ngày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05336096"/>
                  </a:ext>
                </a:extLst>
              </a:tr>
              <a:tr h="51401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795"/>
                        </a:spcAft>
                      </a:pP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Chức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năng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: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hiển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thị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thông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số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</a:t>
                      </a:r>
                      <a:r>
                        <a:rPr lang="en-US" sz="1800" b="0" cap="none" spc="0" err="1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ra</a:t>
                      </a:r>
                      <a:r>
                        <a:rPr lang="en-US" sz="1800" b="0" cap="none" spc="0">
                          <a:ln w="0"/>
                          <a:solidFill>
                            <a:schemeClr val="tx1"/>
                          </a:solidFill>
                          <a:effectLst>
                            <a:outerShdw blurRad="38100" dist="19050" dir="2700000" algn="tl" rotWithShape="0">
                              <a:schemeClr val="dk1">
                                <a:alpha val="40000"/>
                              </a:schemeClr>
                            </a:outerShdw>
                          </a:effectLst>
                        </a:rPr>
                        <a:t> LCD</a:t>
                      </a:r>
                      <a:endParaRPr lang="en-US" sz="1800" b="0" cap="none" spc="0">
                        <a:ln w="0"/>
                        <a:solidFill>
                          <a:schemeClr val="tx1"/>
                        </a:solidFill>
                        <a:effectLst>
                          <a:outerShdw blurRad="38100" dist="19050" dir="2700000" algn="tl" rotWithShape="0">
                            <a:schemeClr val="dk1">
                              <a:alpha val="40000"/>
                            </a:schemeClr>
                          </a:outerShdw>
                        </a:effectLst>
                        <a:latin typeface="Cambria" panose="02040503050406030204" pitchFamily="18" charset="0"/>
                        <a:ea typeface="Cambria" panose="020405030504060302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332175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1047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8F955-D736-2265-CA2D-48FA506BFB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680" y="248254"/>
            <a:ext cx="9692640" cy="859218"/>
          </a:xfrm>
        </p:spPr>
        <p:txBody>
          <a:bodyPr/>
          <a:lstStyle/>
          <a:p>
            <a:r>
              <a:rPr lang="en-US" dirty="0"/>
              <a:t>6. </a:t>
            </a: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: </a:t>
            </a:r>
            <a:r>
              <a:rPr lang="en-US" dirty="0" err="1"/>
              <a:t>Lợi</a:t>
            </a:r>
            <a:r>
              <a:rPr lang="en-US" dirty="0"/>
              <a:t> </a:t>
            </a:r>
            <a:r>
              <a:rPr lang="en-US" dirty="0" err="1"/>
              <a:t>ích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A52D46-03E5-03AA-B5DE-02142A5FAB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0624" y="1371600"/>
            <a:ext cx="10411968" cy="5120640"/>
          </a:xfrm>
        </p:spPr>
        <p:txBody>
          <a:bodyPr>
            <a:noAutofit/>
          </a:bodyPr>
          <a:lstStyle/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minh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mọi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khuôn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viên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sân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được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cấp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đầy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đủ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nước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mang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đến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hoàn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hảo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ngôi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ban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thật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đẹp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nhiều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lá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cần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thời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mỗi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Dù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trồng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ở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trong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khuôn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viên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sân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ở ban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công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hay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trên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sân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thượng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nếu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động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sẽ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đình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phát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tốt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chóng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hoạch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cung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cấp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nguồn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sạch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bữa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ăn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hàng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ngày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đình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Tạo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ra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môi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trường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mát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mẻ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độ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ẩm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thích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hợp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hoa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có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điều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kiện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tốt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nhất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để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sinh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trưởng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chế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tối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sự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phát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triển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mầm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bệnh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Times New Roman" panose="02020603050405020304" pitchFamily="18" charset="0"/>
              <a:buChar char="-"/>
            </a:pPr>
            <a:endParaRPr lang="en-US" sz="2000">
              <a:solidFill>
                <a:srgbClr val="000000"/>
              </a:solidFill>
              <a:effectLst/>
              <a:latin typeface="Cambria" panose="02040503050406030204" pitchFamily="18" charset="0"/>
              <a:ea typeface="Cambria" panose="02040503050406030204" pitchFamily="18" charset="0"/>
            </a:endParaRPr>
          </a:p>
          <a:p>
            <a:pPr marL="342900" marR="0" lvl="0" indent="-342900" algn="just">
              <a:lnSpc>
                <a:spcPct val="107000"/>
              </a:lnSpc>
              <a:spcBef>
                <a:spcPts val="0"/>
              </a:spcBef>
              <a:spcAft>
                <a:spcPts val="795"/>
              </a:spcAft>
              <a:buFont typeface="Times New Roman" panose="02020603050405020304" pitchFamily="18" charset="0"/>
              <a:buChar char="-"/>
            </a:pP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mục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đích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dạng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hệ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thống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tưới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IoT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là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một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giải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pháp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lí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tưởng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,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giúp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khu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vườn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của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luôn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luôn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xanh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đẹp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-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cho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dù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bạn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trồng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bất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cứ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loại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cây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en-US" sz="2000" err="1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gì</a:t>
            </a:r>
            <a:r>
              <a:rPr lang="en-US" sz="2000">
                <a:solidFill>
                  <a:srgbClr val="000000"/>
                </a:solidFill>
                <a:effectLst/>
                <a:latin typeface="Cambria" panose="02040503050406030204" pitchFamily="18" charset="0"/>
                <a:ea typeface="Cambria" panose="020405030504060302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92741497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3</TotalTime>
  <Words>1207</Words>
  <Application>Microsoft Office PowerPoint</Application>
  <PresentationFormat>Widescreen</PresentationFormat>
  <Paragraphs>210</Paragraphs>
  <Slides>20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Cambria</vt:lpstr>
      <vt:lpstr>Century Schoolbook</vt:lpstr>
      <vt:lpstr>Times New Roman</vt:lpstr>
      <vt:lpstr>Wingdings 2</vt:lpstr>
      <vt:lpstr>View</vt:lpstr>
      <vt:lpstr>HỆ THỐNG  TƯỚI CÂY IOT</vt:lpstr>
      <vt:lpstr>Thông tin nhóm</vt:lpstr>
      <vt:lpstr>1. Mô tả sản phẩm</vt:lpstr>
      <vt:lpstr>2. Lý do chọn đề tài</vt:lpstr>
      <vt:lpstr>3.1 Bản phác thảo mô hình sản phẩm</vt:lpstr>
      <vt:lpstr>3.2 Data và cloud</vt:lpstr>
      <vt:lpstr>4. Danh sách thiết bị điện tử</vt:lpstr>
      <vt:lpstr>5. Tổng quan về nội dung công việc</vt:lpstr>
      <vt:lpstr>6. Tổng kết: Lợi ích của hệ thống</vt:lpstr>
      <vt:lpstr>7. Tóm tắt Data Flow:</vt:lpstr>
      <vt:lpstr>8. Web UI (node-red):</vt:lpstr>
      <vt:lpstr>8. Web UI (node-red):</vt:lpstr>
      <vt:lpstr>8. Web UI (node-red):</vt:lpstr>
      <vt:lpstr>8. Web UI (node-red):</vt:lpstr>
      <vt:lpstr>9. Flow (node-red):</vt:lpstr>
      <vt:lpstr>9. Flow (node-red):</vt:lpstr>
      <vt:lpstr>9. Flow (node-red):</vt:lpstr>
      <vt:lpstr>9. Flow (node-red):</vt:lpstr>
      <vt:lpstr>10. Tổng kết: hệ thống này dành cho ai? </vt:lpstr>
      <vt:lpstr>CẢM ƠN THẦY VÀ CÁC BẠN ĐÃ LẮNG NGHE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HỆ THỐNG  TƯỚI CÂY IOT</dc:title>
  <dc:creator>NGUYỄN TẤN PHÁT</dc:creator>
  <cp:lastModifiedBy>LÊ NGỌC TƯỜNG</cp:lastModifiedBy>
  <cp:revision>1</cp:revision>
  <dcterms:created xsi:type="dcterms:W3CDTF">2022-12-07T02:23:32Z</dcterms:created>
  <dcterms:modified xsi:type="dcterms:W3CDTF">2022-12-30T12:20:19Z</dcterms:modified>
</cp:coreProperties>
</file>